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9"/>
  </p:notesMasterIdLst>
  <p:sldIdLst>
    <p:sldId id="264" r:id="rId4"/>
    <p:sldId id="282" r:id="rId5"/>
    <p:sldId id="278" r:id="rId6"/>
    <p:sldId id="276" r:id="rId7"/>
    <p:sldId id="277" r:id="rId8"/>
    <p:sldId id="283" r:id="rId9"/>
    <p:sldId id="284" r:id="rId10"/>
    <p:sldId id="285" r:id="rId11"/>
    <p:sldId id="272" r:id="rId12"/>
    <p:sldId id="299" r:id="rId13"/>
    <p:sldId id="287" r:id="rId14"/>
    <p:sldId id="292" r:id="rId15"/>
    <p:sldId id="300" r:id="rId16"/>
    <p:sldId id="291" r:id="rId17"/>
    <p:sldId id="319" r:id="rId18"/>
    <p:sldId id="301" r:id="rId19"/>
    <p:sldId id="318" r:id="rId20"/>
    <p:sldId id="294" r:id="rId21"/>
    <p:sldId id="306" r:id="rId22"/>
    <p:sldId id="320" r:id="rId23"/>
    <p:sldId id="260" r:id="rId24"/>
    <p:sldId id="305" r:id="rId25"/>
    <p:sldId id="303" r:id="rId26"/>
    <p:sldId id="372" r:id="rId27"/>
    <p:sldId id="333" r:id="rId28"/>
    <p:sldId id="258" r:id="rId29"/>
    <p:sldId id="259" r:id="rId30"/>
    <p:sldId id="307" r:id="rId31"/>
    <p:sldId id="308" r:id="rId32"/>
    <p:sldId id="309" r:id="rId33"/>
    <p:sldId id="314" r:id="rId34"/>
    <p:sldId id="311" r:id="rId35"/>
    <p:sldId id="317" r:id="rId36"/>
    <p:sldId id="315" r:id="rId37"/>
    <p:sldId id="321" r:id="rId38"/>
  </p:sldIdLst>
  <p:sldSz cx="18288000" cy="100695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9" userDrawn="1">
          <p15:clr>
            <a:srgbClr val="A4A3A4"/>
          </p15:clr>
        </p15:guide>
        <p15:guide id="2" pos="5760" userDrawn="1">
          <p15:clr>
            <a:srgbClr val="A4A3A4"/>
          </p15:clr>
        </p15:guide>
      </p15:sldGuideLst>
    </p:ext>
  </p:extLst>
</p:presentation>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961D6-257F-4C45-A02D-63808E882C2F}" v="2055" dt="2022-06-06T02:51:28.804"/>
  </p1510:revLst>
</p1510:revInfo>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45EB6-9D63-4C8C-B955-D1ED1A79B0BD}" type="datetimeFigureOut">
              <a:rPr lang="en-US" smtClean="0"/>
              <a:t>3/24/2023</a:t>
            </a:fld>
            <a:endParaRPr lang="en-US"/>
          </a:p>
        </p:txBody>
      </p:sp>
      <p:sp>
        <p:nvSpPr>
          <p:cNvPr id="4" name="Slide Image Placeholder 3"/>
          <p:cNvSpPr>
            <a:spLocks noGrp="1" noRot="1" noChangeAspect="1"/>
          </p:cNvSpPr>
          <p:nvPr>
            <p:ph type="sldImg" idx="2"/>
          </p:nvPr>
        </p:nvSpPr>
        <p:spPr>
          <a:xfrm>
            <a:off x="627063" y="1143000"/>
            <a:ext cx="5603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7414E-25F9-495D-8986-2E7E2097683B}" type="slidenum">
              <a:rPr lang="en-US" smtClean="0"/>
              <a:t>‹#›</a:t>
            </a:fld>
            <a:endParaRPr lang="en-US"/>
          </a:p>
        </p:txBody>
      </p:sp>
    </p:spTree>
    <p:extLst>
      <p:ext uri="{BB962C8B-B14F-4D97-AF65-F5344CB8AC3E}">
        <p14:creationId xmlns:p14="http://schemas.microsoft.com/office/powerpoint/2010/main" val="98795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Times New Roman" panose="02020603050405020304" pitchFamily="18" charset="0"/>
                <a:ea typeface="Times New Roman" panose="02020603050405020304" pitchFamily="18" charset="0"/>
              </a:rPr>
              <a:t>Khi xét một vật chuyển động cơ học thì người ta thường nghiên cứu các trạng thái chuyển động và nguyên nhân làm cho vật thay đổi trạng thái. Một trong những nguyên nhân đó là do va chạm của vật này với vật khác làm thay đổi trạng thái của chúng. Để biết các trạng thái của chúng thay đổi như thế nào ta đi vào tìm hiểu phần tiếp theo.</a:t>
            </a:r>
            <a:endParaRPr lang="en-US"/>
          </a:p>
        </p:txBody>
      </p:sp>
      <p:sp>
        <p:nvSpPr>
          <p:cNvPr id="4" name="Slide Number Placeholder 3"/>
          <p:cNvSpPr>
            <a:spLocks noGrp="1"/>
          </p:cNvSpPr>
          <p:nvPr>
            <p:ph type="sldNum" sz="quarter" idx="5"/>
          </p:nvPr>
        </p:nvSpPr>
        <p:spPr/>
        <p:txBody>
          <a:bodyPr/>
          <a:lstStyle/>
          <a:p>
            <a:fld id="{8427414E-25F9-495D-8986-2E7E2097683B}" type="slidenum">
              <a:rPr lang="en-US" smtClean="0"/>
              <a:t>13</a:t>
            </a:fld>
            <a:endParaRPr lang="en-US"/>
          </a:p>
        </p:txBody>
      </p:sp>
    </p:spTree>
    <p:extLst>
      <p:ext uri="{BB962C8B-B14F-4D97-AF65-F5344CB8AC3E}">
        <p14:creationId xmlns:p14="http://schemas.microsoft.com/office/powerpoint/2010/main" val="360261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47951"/>
            <a:ext cx="13716000" cy="3505682"/>
          </a:xfrm>
        </p:spPr>
        <p:txBody>
          <a:bodyPr anchor="b"/>
          <a:lstStyle>
            <a:lvl1pPr algn="ctr">
              <a:defRPr sz="8810"/>
            </a:lvl1pPr>
          </a:lstStyle>
          <a:p>
            <a:r>
              <a:rPr lang="en-US"/>
              <a:t>Click to edit Master title style</a:t>
            </a:r>
            <a:endParaRPr lang="en-US" dirty="0"/>
          </a:p>
        </p:txBody>
      </p:sp>
      <p:sp>
        <p:nvSpPr>
          <p:cNvPr id="3" name="Subtitle 2"/>
          <p:cNvSpPr>
            <a:spLocks noGrp="1"/>
          </p:cNvSpPr>
          <p:nvPr>
            <p:ph type="subTitle" idx="1"/>
          </p:nvPr>
        </p:nvSpPr>
        <p:spPr>
          <a:xfrm>
            <a:off x="2286000" y="5288826"/>
            <a:ext cx="13716000" cy="2431134"/>
          </a:xfrm>
        </p:spPr>
        <p:txBody>
          <a:bodyPr/>
          <a:lstStyle>
            <a:lvl1pPr marL="0" indent="0" algn="ctr">
              <a:buNone/>
              <a:defRPr sz="3524"/>
            </a:lvl1pPr>
            <a:lvl2pPr marL="671307" indent="0" algn="ctr">
              <a:buNone/>
              <a:defRPr sz="2937"/>
            </a:lvl2pPr>
            <a:lvl3pPr marL="1342614" indent="0" algn="ctr">
              <a:buNone/>
              <a:defRPr sz="2643"/>
            </a:lvl3pPr>
            <a:lvl4pPr marL="2013920" indent="0" algn="ctr">
              <a:buNone/>
              <a:defRPr sz="2349"/>
            </a:lvl4pPr>
            <a:lvl5pPr marL="2685227" indent="0" algn="ctr">
              <a:buNone/>
              <a:defRPr sz="2349"/>
            </a:lvl5pPr>
            <a:lvl6pPr marL="3356534" indent="0" algn="ctr">
              <a:buNone/>
              <a:defRPr sz="2349"/>
            </a:lvl6pPr>
            <a:lvl7pPr marL="4027841" indent="0" algn="ctr">
              <a:buNone/>
              <a:defRPr sz="2349"/>
            </a:lvl7pPr>
            <a:lvl8pPr marL="4699147" indent="0" algn="ctr">
              <a:buNone/>
              <a:defRPr sz="2349"/>
            </a:lvl8pPr>
            <a:lvl9pPr marL="5370454" indent="0" algn="ctr">
              <a:buNone/>
              <a:defRPr sz="234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CF02A9-9EF4-473A-9030-D62432D2028F}"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87906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F02A9-9EF4-473A-9030-D62432D2028F}"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2143222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36108"/>
            <a:ext cx="3943350" cy="853344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36108"/>
            <a:ext cx="11601450" cy="85334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F02A9-9EF4-473A-9030-D62432D2028F}"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3552870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47951"/>
            <a:ext cx="13716000" cy="3505682"/>
          </a:xfrm>
        </p:spPr>
        <p:txBody>
          <a:bodyPr anchor="b"/>
          <a:lstStyle>
            <a:lvl1pPr algn="ctr">
              <a:defRPr sz="8810"/>
            </a:lvl1pPr>
          </a:lstStyle>
          <a:p>
            <a:r>
              <a:rPr lang="en-US"/>
              <a:t>Click to edit Master title style</a:t>
            </a:r>
          </a:p>
        </p:txBody>
      </p:sp>
      <p:sp>
        <p:nvSpPr>
          <p:cNvPr id="3" name="Subtitle 2"/>
          <p:cNvSpPr>
            <a:spLocks noGrp="1"/>
          </p:cNvSpPr>
          <p:nvPr>
            <p:ph type="subTitle" idx="1"/>
          </p:nvPr>
        </p:nvSpPr>
        <p:spPr>
          <a:xfrm>
            <a:off x="2286000" y="5288826"/>
            <a:ext cx="13716000" cy="2431134"/>
          </a:xfrm>
        </p:spPr>
        <p:txBody>
          <a:bodyPr/>
          <a:lstStyle>
            <a:lvl1pPr marL="0" indent="0" algn="ctr">
              <a:buNone/>
              <a:defRPr sz="3524"/>
            </a:lvl1pPr>
            <a:lvl2pPr marL="671307" indent="0" algn="ctr">
              <a:buNone/>
              <a:defRPr sz="2937"/>
            </a:lvl2pPr>
            <a:lvl3pPr marL="1342614" indent="0" algn="ctr">
              <a:buNone/>
              <a:defRPr sz="2643"/>
            </a:lvl3pPr>
            <a:lvl4pPr marL="2013920" indent="0" algn="ctr">
              <a:buNone/>
              <a:defRPr sz="2349"/>
            </a:lvl4pPr>
            <a:lvl5pPr marL="2685227" indent="0" algn="ctr">
              <a:buNone/>
              <a:defRPr sz="2349"/>
            </a:lvl5pPr>
            <a:lvl6pPr marL="3356534" indent="0" algn="ctr">
              <a:buNone/>
              <a:defRPr sz="2349"/>
            </a:lvl6pPr>
            <a:lvl7pPr marL="4027841" indent="0" algn="ctr">
              <a:buNone/>
              <a:defRPr sz="2349"/>
            </a:lvl7pPr>
            <a:lvl8pPr marL="4699147" indent="0" algn="ctr">
              <a:buNone/>
              <a:defRPr sz="2349"/>
            </a:lvl8pPr>
            <a:lvl9pPr marL="5370454" indent="0" algn="ctr">
              <a:buNone/>
              <a:defRPr sz="2349"/>
            </a:lvl9pPr>
          </a:lstStyle>
          <a:p>
            <a:r>
              <a:rPr lang="en-US"/>
              <a:t>Click to edit Master subtitle style</a:t>
            </a:r>
          </a:p>
        </p:txBody>
      </p:sp>
      <p:sp>
        <p:nvSpPr>
          <p:cNvPr id="4" name="Date Placeholder 3"/>
          <p:cNvSpPr>
            <a:spLocks noGrp="1"/>
          </p:cNvSpPr>
          <p:nvPr>
            <p:ph type="dt" sz="half" idx="10"/>
          </p:nvPr>
        </p:nvSpPr>
        <p:spPr/>
        <p:txBody>
          <a:bodyPr/>
          <a:lstStyle/>
          <a:p>
            <a:fld id="{AE357880-63C9-4BFD-B465-1793478F55E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34265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02785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10387"/>
            <a:ext cx="15773400" cy="4188637"/>
          </a:xfrm>
        </p:spPr>
        <p:txBody>
          <a:bodyPr anchor="b"/>
          <a:lstStyle>
            <a:lvl1pPr>
              <a:defRPr sz="8810"/>
            </a:lvl1pPr>
          </a:lstStyle>
          <a:p>
            <a:r>
              <a:rPr lang="en-US"/>
              <a:t>Click to edit Master title style</a:t>
            </a:r>
          </a:p>
        </p:txBody>
      </p:sp>
      <p:sp>
        <p:nvSpPr>
          <p:cNvPr id="3" name="Text Placeholder 2"/>
          <p:cNvSpPr>
            <a:spLocks noGrp="1"/>
          </p:cNvSpPr>
          <p:nvPr>
            <p:ph type="body" idx="1"/>
          </p:nvPr>
        </p:nvSpPr>
        <p:spPr>
          <a:xfrm>
            <a:off x="1247775" y="6738650"/>
            <a:ext cx="15773400" cy="2202705"/>
          </a:xfrm>
        </p:spPr>
        <p:txBody>
          <a:bodyPr/>
          <a:lstStyle>
            <a:lvl1pPr marL="0" indent="0">
              <a:buNone/>
              <a:defRPr sz="3524">
                <a:solidFill>
                  <a:schemeClr val="tx1">
                    <a:tint val="75000"/>
                  </a:schemeClr>
                </a:solidFill>
              </a:defRPr>
            </a:lvl1pPr>
            <a:lvl2pPr marL="671307" indent="0">
              <a:buNone/>
              <a:defRPr sz="2937">
                <a:solidFill>
                  <a:schemeClr val="tx1">
                    <a:tint val="75000"/>
                  </a:schemeClr>
                </a:solidFill>
              </a:defRPr>
            </a:lvl2pPr>
            <a:lvl3pPr marL="1342614" indent="0">
              <a:buNone/>
              <a:defRPr sz="2643">
                <a:solidFill>
                  <a:schemeClr val="tx1">
                    <a:tint val="75000"/>
                  </a:schemeClr>
                </a:solidFill>
              </a:defRPr>
            </a:lvl3pPr>
            <a:lvl4pPr marL="2013920" indent="0">
              <a:buNone/>
              <a:defRPr sz="2349">
                <a:solidFill>
                  <a:schemeClr val="tx1">
                    <a:tint val="75000"/>
                  </a:schemeClr>
                </a:solidFill>
              </a:defRPr>
            </a:lvl4pPr>
            <a:lvl5pPr marL="2685227" indent="0">
              <a:buNone/>
              <a:defRPr sz="2349">
                <a:solidFill>
                  <a:schemeClr val="tx1">
                    <a:tint val="75000"/>
                  </a:schemeClr>
                </a:solidFill>
              </a:defRPr>
            </a:lvl5pPr>
            <a:lvl6pPr marL="3356534" indent="0">
              <a:buNone/>
              <a:defRPr sz="2349">
                <a:solidFill>
                  <a:schemeClr val="tx1">
                    <a:tint val="75000"/>
                  </a:schemeClr>
                </a:solidFill>
              </a:defRPr>
            </a:lvl6pPr>
            <a:lvl7pPr marL="4027841" indent="0">
              <a:buNone/>
              <a:defRPr sz="2349">
                <a:solidFill>
                  <a:schemeClr val="tx1">
                    <a:tint val="75000"/>
                  </a:schemeClr>
                </a:solidFill>
              </a:defRPr>
            </a:lvl7pPr>
            <a:lvl8pPr marL="4699147" indent="0">
              <a:buNone/>
              <a:defRPr sz="2349">
                <a:solidFill>
                  <a:schemeClr val="tx1">
                    <a:tint val="75000"/>
                  </a:schemeClr>
                </a:solidFill>
              </a:defRPr>
            </a:lvl8pPr>
            <a:lvl9pPr marL="5370454" indent="0">
              <a:buNone/>
              <a:defRPr sz="234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57880-63C9-4BFD-B465-1793478F55E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33602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680542"/>
            <a:ext cx="7772400" cy="6389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680542"/>
            <a:ext cx="7772400" cy="6389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57880-63C9-4BFD-B465-1793478F55E4}"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961862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36109"/>
            <a:ext cx="15773400" cy="1946307"/>
          </a:xfrm>
        </p:spPr>
        <p:txBody>
          <a:bodyPr/>
          <a:lstStyle/>
          <a:p>
            <a:r>
              <a:rPr lang="en-US"/>
              <a:t>Click to edit Master title style</a:t>
            </a:r>
          </a:p>
        </p:txBody>
      </p:sp>
      <p:sp>
        <p:nvSpPr>
          <p:cNvPr id="3" name="Text Placeholder 2"/>
          <p:cNvSpPr>
            <a:spLocks noGrp="1"/>
          </p:cNvSpPr>
          <p:nvPr>
            <p:ph type="body" idx="1"/>
          </p:nvPr>
        </p:nvSpPr>
        <p:spPr>
          <a:xfrm>
            <a:off x="1259683" y="2468430"/>
            <a:ext cx="7736681" cy="1209739"/>
          </a:xfrm>
        </p:spPr>
        <p:txBody>
          <a:bodyPr anchor="b"/>
          <a:lstStyle>
            <a:lvl1pPr marL="0" indent="0">
              <a:buNone/>
              <a:defRPr sz="3524" b="1"/>
            </a:lvl1pPr>
            <a:lvl2pPr marL="671307" indent="0">
              <a:buNone/>
              <a:defRPr sz="2937" b="1"/>
            </a:lvl2pPr>
            <a:lvl3pPr marL="1342614" indent="0">
              <a:buNone/>
              <a:defRPr sz="2643" b="1"/>
            </a:lvl3pPr>
            <a:lvl4pPr marL="2013920" indent="0">
              <a:buNone/>
              <a:defRPr sz="2349" b="1"/>
            </a:lvl4pPr>
            <a:lvl5pPr marL="2685227" indent="0">
              <a:buNone/>
              <a:defRPr sz="2349" b="1"/>
            </a:lvl5pPr>
            <a:lvl6pPr marL="3356534" indent="0">
              <a:buNone/>
              <a:defRPr sz="2349" b="1"/>
            </a:lvl6pPr>
            <a:lvl7pPr marL="4027841" indent="0">
              <a:buNone/>
              <a:defRPr sz="2349" b="1"/>
            </a:lvl7pPr>
            <a:lvl8pPr marL="4699147" indent="0">
              <a:buNone/>
              <a:defRPr sz="2349" b="1"/>
            </a:lvl8pPr>
            <a:lvl9pPr marL="5370454" indent="0">
              <a:buNone/>
              <a:defRPr sz="2349" b="1"/>
            </a:lvl9pPr>
          </a:lstStyle>
          <a:p>
            <a:pPr lvl="0"/>
            <a:r>
              <a:rPr lang="en-US"/>
              <a:t>Edit Master text styles</a:t>
            </a:r>
          </a:p>
        </p:txBody>
      </p:sp>
      <p:sp>
        <p:nvSpPr>
          <p:cNvPr id="4" name="Content Placeholder 3"/>
          <p:cNvSpPr>
            <a:spLocks noGrp="1"/>
          </p:cNvSpPr>
          <p:nvPr>
            <p:ph sz="half" idx="2"/>
          </p:nvPr>
        </p:nvSpPr>
        <p:spPr>
          <a:xfrm>
            <a:off x="1259683" y="3678169"/>
            <a:ext cx="7736681" cy="541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468430"/>
            <a:ext cx="7774782" cy="1209739"/>
          </a:xfrm>
        </p:spPr>
        <p:txBody>
          <a:bodyPr anchor="b"/>
          <a:lstStyle>
            <a:lvl1pPr marL="0" indent="0">
              <a:buNone/>
              <a:defRPr sz="3524" b="1"/>
            </a:lvl1pPr>
            <a:lvl2pPr marL="671307" indent="0">
              <a:buNone/>
              <a:defRPr sz="2937" b="1"/>
            </a:lvl2pPr>
            <a:lvl3pPr marL="1342614" indent="0">
              <a:buNone/>
              <a:defRPr sz="2643" b="1"/>
            </a:lvl3pPr>
            <a:lvl4pPr marL="2013920" indent="0">
              <a:buNone/>
              <a:defRPr sz="2349" b="1"/>
            </a:lvl4pPr>
            <a:lvl5pPr marL="2685227" indent="0">
              <a:buNone/>
              <a:defRPr sz="2349" b="1"/>
            </a:lvl5pPr>
            <a:lvl6pPr marL="3356534" indent="0">
              <a:buNone/>
              <a:defRPr sz="2349" b="1"/>
            </a:lvl6pPr>
            <a:lvl7pPr marL="4027841" indent="0">
              <a:buNone/>
              <a:defRPr sz="2349" b="1"/>
            </a:lvl7pPr>
            <a:lvl8pPr marL="4699147" indent="0">
              <a:buNone/>
              <a:defRPr sz="2349" b="1"/>
            </a:lvl8pPr>
            <a:lvl9pPr marL="5370454" indent="0">
              <a:buNone/>
              <a:defRPr sz="2349" b="1"/>
            </a:lvl9pPr>
          </a:lstStyle>
          <a:p>
            <a:pPr lvl="0"/>
            <a:r>
              <a:rPr lang="en-US"/>
              <a:t>Edit Master text styles</a:t>
            </a:r>
          </a:p>
        </p:txBody>
      </p:sp>
      <p:sp>
        <p:nvSpPr>
          <p:cNvPr id="6" name="Content Placeholder 5"/>
          <p:cNvSpPr>
            <a:spLocks noGrp="1"/>
          </p:cNvSpPr>
          <p:nvPr>
            <p:ph sz="quarter" idx="4"/>
          </p:nvPr>
        </p:nvSpPr>
        <p:spPr>
          <a:xfrm>
            <a:off x="9258300" y="3678169"/>
            <a:ext cx="7774782" cy="541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57880-63C9-4BFD-B465-1793478F55E4}"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840655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57880-63C9-4BFD-B465-1793478F55E4}"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355381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57880-63C9-4BFD-B465-1793478F55E4}"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337201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71301"/>
            <a:ext cx="5898356" cy="2349553"/>
          </a:xfrm>
        </p:spPr>
        <p:txBody>
          <a:bodyPr anchor="b"/>
          <a:lstStyle>
            <a:lvl1pPr>
              <a:defRPr sz="4699"/>
            </a:lvl1pPr>
          </a:lstStyle>
          <a:p>
            <a:r>
              <a:rPr lang="en-US"/>
              <a:t>Click to edit Master title style</a:t>
            </a:r>
          </a:p>
        </p:txBody>
      </p:sp>
      <p:sp>
        <p:nvSpPr>
          <p:cNvPr id="3" name="Content Placeholder 2"/>
          <p:cNvSpPr>
            <a:spLocks noGrp="1"/>
          </p:cNvSpPr>
          <p:nvPr>
            <p:ph idx="1"/>
          </p:nvPr>
        </p:nvSpPr>
        <p:spPr>
          <a:xfrm>
            <a:off x="7774782" y="1449824"/>
            <a:ext cx="9258300" cy="7155881"/>
          </a:xfrm>
        </p:spPr>
        <p:txBody>
          <a:bodyPr/>
          <a:lstStyle>
            <a:lvl1pPr>
              <a:defRPr sz="4699"/>
            </a:lvl1pPr>
            <a:lvl2pPr>
              <a:defRPr sz="4111"/>
            </a:lvl2pPr>
            <a:lvl3pPr>
              <a:defRPr sz="3524"/>
            </a:lvl3pPr>
            <a:lvl4pPr>
              <a:defRPr sz="2937"/>
            </a:lvl4pPr>
            <a:lvl5pPr>
              <a:defRPr sz="2937"/>
            </a:lvl5pPr>
            <a:lvl6pPr>
              <a:defRPr sz="2937"/>
            </a:lvl6pPr>
            <a:lvl7pPr>
              <a:defRPr sz="2937"/>
            </a:lvl7pPr>
            <a:lvl8pPr>
              <a:defRPr sz="2937"/>
            </a:lvl8pPr>
            <a:lvl9pPr>
              <a:defRPr sz="293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20854"/>
            <a:ext cx="5898356" cy="5596506"/>
          </a:xfrm>
        </p:spPr>
        <p:txBody>
          <a:bodyPr/>
          <a:lstStyle>
            <a:lvl1pPr marL="0" indent="0">
              <a:buNone/>
              <a:defRPr sz="2349"/>
            </a:lvl1pPr>
            <a:lvl2pPr marL="671307" indent="0">
              <a:buNone/>
              <a:defRPr sz="2056"/>
            </a:lvl2pPr>
            <a:lvl3pPr marL="1342614" indent="0">
              <a:buNone/>
              <a:defRPr sz="1762"/>
            </a:lvl3pPr>
            <a:lvl4pPr marL="2013920" indent="0">
              <a:buNone/>
              <a:defRPr sz="1468"/>
            </a:lvl4pPr>
            <a:lvl5pPr marL="2685227" indent="0">
              <a:buNone/>
              <a:defRPr sz="1468"/>
            </a:lvl5pPr>
            <a:lvl6pPr marL="3356534" indent="0">
              <a:buNone/>
              <a:defRPr sz="1468"/>
            </a:lvl6pPr>
            <a:lvl7pPr marL="4027841" indent="0">
              <a:buNone/>
              <a:defRPr sz="1468"/>
            </a:lvl7pPr>
            <a:lvl8pPr marL="4699147" indent="0">
              <a:buNone/>
              <a:defRPr sz="1468"/>
            </a:lvl8pPr>
            <a:lvl9pPr marL="5370454" indent="0">
              <a:buNone/>
              <a:defRPr sz="1468"/>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18687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F02A9-9EF4-473A-9030-D62432D2028F}"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876212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71301"/>
            <a:ext cx="5898356" cy="2349553"/>
          </a:xfrm>
        </p:spPr>
        <p:txBody>
          <a:bodyPr anchor="b"/>
          <a:lstStyle>
            <a:lvl1pPr>
              <a:defRPr sz="4699"/>
            </a:lvl1pPr>
          </a:lstStyle>
          <a:p>
            <a:r>
              <a:rPr lang="en-US"/>
              <a:t>Click to edit Master title style</a:t>
            </a:r>
          </a:p>
        </p:txBody>
      </p:sp>
      <p:sp>
        <p:nvSpPr>
          <p:cNvPr id="3" name="Picture Placeholder 2"/>
          <p:cNvSpPr>
            <a:spLocks noGrp="1"/>
          </p:cNvSpPr>
          <p:nvPr>
            <p:ph type="pic" idx="1"/>
          </p:nvPr>
        </p:nvSpPr>
        <p:spPr>
          <a:xfrm>
            <a:off x="7774782" y="1449824"/>
            <a:ext cx="9258300" cy="7155881"/>
          </a:xfrm>
        </p:spPr>
        <p:txBody>
          <a:bodyPr/>
          <a:lstStyle>
            <a:lvl1pPr marL="0" indent="0">
              <a:buNone/>
              <a:defRPr sz="4699"/>
            </a:lvl1pPr>
            <a:lvl2pPr marL="671307" indent="0">
              <a:buNone/>
              <a:defRPr sz="4111"/>
            </a:lvl2pPr>
            <a:lvl3pPr marL="1342614" indent="0">
              <a:buNone/>
              <a:defRPr sz="3524"/>
            </a:lvl3pPr>
            <a:lvl4pPr marL="2013920" indent="0">
              <a:buNone/>
              <a:defRPr sz="2937"/>
            </a:lvl4pPr>
            <a:lvl5pPr marL="2685227" indent="0">
              <a:buNone/>
              <a:defRPr sz="2937"/>
            </a:lvl5pPr>
            <a:lvl6pPr marL="3356534" indent="0">
              <a:buNone/>
              <a:defRPr sz="2937"/>
            </a:lvl6pPr>
            <a:lvl7pPr marL="4027841" indent="0">
              <a:buNone/>
              <a:defRPr sz="2937"/>
            </a:lvl7pPr>
            <a:lvl8pPr marL="4699147" indent="0">
              <a:buNone/>
              <a:defRPr sz="2937"/>
            </a:lvl8pPr>
            <a:lvl9pPr marL="5370454" indent="0">
              <a:buNone/>
              <a:defRPr sz="2937"/>
            </a:lvl9pPr>
          </a:lstStyle>
          <a:p>
            <a:endParaRPr lang="en-US"/>
          </a:p>
        </p:txBody>
      </p:sp>
      <p:sp>
        <p:nvSpPr>
          <p:cNvPr id="4" name="Text Placeholder 3"/>
          <p:cNvSpPr>
            <a:spLocks noGrp="1"/>
          </p:cNvSpPr>
          <p:nvPr>
            <p:ph type="body" sz="half" idx="2"/>
          </p:nvPr>
        </p:nvSpPr>
        <p:spPr>
          <a:xfrm>
            <a:off x="1259683" y="3020854"/>
            <a:ext cx="5898356" cy="5596506"/>
          </a:xfrm>
        </p:spPr>
        <p:txBody>
          <a:bodyPr/>
          <a:lstStyle>
            <a:lvl1pPr marL="0" indent="0">
              <a:buNone/>
              <a:defRPr sz="2349"/>
            </a:lvl1pPr>
            <a:lvl2pPr marL="671307" indent="0">
              <a:buNone/>
              <a:defRPr sz="2056"/>
            </a:lvl2pPr>
            <a:lvl3pPr marL="1342614" indent="0">
              <a:buNone/>
              <a:defRPr sz="1762"/>
            </a:lvl3pPr>
            <a:lvl4pPr marL="2013920" indent="0">
              <a:buNone/>
              <a:defRPr sz="1468"/>
            </a:lvl4pPr>
            <a:lvl5pPr marL="2685227" indent="0">
              <a:buNone/>
              <a:defRPr sz="1468"/>
            </a:lvl5pPr>
            <a:lvl6pPr marL="3356534" indent="0">
              <a:buNone/>
              <a:defRPr sz="1468"/>
            </a:lvl6pPr>
            <a:lvl7pPr marL="4027841" indent="0">
              <a:buNone/>
              <a:defRPr sz="1468"/>
            </a:lvl7pPr>
            <a:lvl8pPr marL="4699147" indent="0">
              <a:buNone/>
              <a:defRPr sz="1468"/>
            </a:lvl8pPr>
            <a:lvl9pPr marL="5370454" indent="0">
              <a:buNone/>
              <a:defRPr sz="1468"/>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471343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78265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36108"/>
            <a:ext cx="3943350" cy="853344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36108"/>
            <a:ext cx="11601450" cy="853344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36030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7" descr="Picture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18288000" cy="1002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7"/>
          <p:cNvSpPr>
            <a:spLocks/>
          </p:cNvSpPr>
          <p:nvPr userDrawn="1"/>
        </p:nvSpPr>
        <p:spPr bwMode="gray">
          <a:xfrm>
            <a:off x="-19050" y="2125788"/>
            <a:ext cx="18329276" cy="5626807"/>
          </a:xfrm>
          <a:custGeom>
            <a:avLst/>
            <a:gdLst>
              <a:gd name="T0" fmla="*/ 12 w 5773"/>
              <a:gd name="T1" fmla="*/ 124 h 2414"/>
              <a:gd name="T2" fmla="*/ 1381 w 5773"/>
              <a:gd name="T3" fmla="*/ 12 h 2414"/>
              <a:gd name="T4" fmla="*/ 4064 w 5773"/>
              <a:gd name="T5" fmla="*/ 581 h 2414"/>
              <a:gd name="T6" fmla="*/ 5773 w 5773"/>
              <a:gd name="T7" fmla="*/ 118 h 2414"/>
              <a:gd name="T8" fmla="*/ 5766 w 5773"/>
              <a:gd name="T9" fmla="*/ 2151 h 2414"/>
              <a:gd name="T10" fmla="*/ 3966 w 5773"/>
              <a:gd name="T11" fmla="*/ 2263 h 2414"/>
              <a:gd name="T12" fmla="*/ 1963 w 5773"/>
              <a:gd name="T13" fmla="*/ 1897 h 2414"/>
              <a:gd name="T14" fmla="*/ 6 w 5773"/>
              <a:gd name="T15" fmla="*/ 2407 h 2414"/>
              <a:gd name="T16" fmla="*/ 12 w 5773"/>
              <a:gd name="T17" fmla="*/ 124 h 2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73"/>
              <a:gd name="T28" fmla="*/ 0 h 2414"/>
              <a:gd name="T29" fmla="*/ 5773 w 5773"/>
              <a:gd name="T30" fmla="*/ 2414 h 24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73" h="2414">
                <a:moveTo>
                  <a:pt x="12" y="124"/>
                </a:moveTo>
                <a:cubicBezTo>
                  <a:pt x="150" y="76"/>
                  <a:pt x="581" y="0"/>
                  <a:pt x="1381" y="12"/>
                </a:cubicBezTo>
                <a:cubicBezTo>
                  <a:pt x="2181" y="23"/>
                  <a:pt x="3370" y="437"/>
                  <a:pt x="4064" y="581"/>
                </a:cubicBezTo>
                <a:cubicBezTo>
                  <a:pt x="4758" y="725"/>
                  <a:pt x="5635" y="219"/>
                  <a:pt x="5773" y="118"/>
                </a:cubicBezTo>
                <a:lnTo>
                  <a:pt x="5766" y="2151"/>
                </a:lnTo>
                <a:cubicBezTo>
                  <a:pt x="4994" y="2407"/>
                  <a:pt x="4326" y="2311"/>
                  <a:pt x="3966" y="2263"/>
                </a:cubicBezTo>
                <a:cubicBezTo>
                  <a:pt x="3606" y="2215"/>
                  <a:pt x="2715" y="1873"/>
                  <a:pt x="1963" y="1897"/>
                </a:cubicBezTo>
                <a:cubicBezTo>
                  <a:pt x="1305" y="1893"/>
                  <a:pt x="0" y="2402"/>
                  <a:pt x="6" y="2407"/>
                </a:cubicBezTo>
                <a:cubicBezTo>
                  <a:pt x="12" y="2414"/>
                  <a:pt x="12" y="568"/>
                  <a:pt x="12" y="124"/>
                </a:cubicBezTo>
                <a:close/>
              </a:path>
            </a:pathLst>
          </a:custGeom>
          <a:solidFill>
            <a:srgbClr val="175D9D">
              <a:alpha val="41000"/>
            </a:srgbClr>
          </a:solidFill>
          <a:ln w="9525">
            <a:noFill/>
            <a:round/>
            <a:headEnd/>
            <a:tailEnd/>
          </a:ln>
        </p:spPr>
        <p:txBody>
          <a:bodyPr/>
          <a:lstStyle/>
          <a:p>
            <a:pPr>
              <a:defRPr/>
            </a:pPr>
            <a:endParaRPr lang="en-US" sz="2643"/>
          </a:p>
        </p:txBody>
      </p:sp>
      <p:sp>
        <p:nvSpPr>
          <p:cNvPr id="6" name="Freeform 18"/>
          <p:cNvSpPr>
            <a:spLocks/>
          </p:cNvSpPr>
          <p:nvPr userDrawn="1"/>
        </p:nvSpPr>
        <p:spPr bwMode="gray">
          <a:xfrm>
            <a:off x="-19050" y="2540687"/>
            <a:ext cx="18300701" cy="4794674"/>
          </a:xfrm>
          <a:custGeom>
            <a:avLst/>
            <a:gdLst>
              <a:gd name="T0" fmla="*/ 6 w 5764"/>
              <a:gd name="T1" fmla="*/ 272 h 2057"/>
              <a:gd name="T2" fmla="*/ 1453 w 5764"/>
              <a:gd name="T3" fmla="*/ 10 h 2057"/>
              <a:gd name="T4" fmla="*/ 4182 w 5764"/>
              <a:gd name="T5" fmla="*/ 482 h 2057"/>
              <a:gd name="T6" fmla="*/ 5764 w 5764"/>
              <a:gd name="T7" fmla="*/ 154 h 2057"/>
              <a:gd name="T8" fmla="*/ 5764 w 5764"/>
              <a:gd name="T9" fmla="*/ 1806 h 2057"/>
              <a:gd name="T10" fmla="*/ 4005 w 5764"/>
              <a:gd name="T11" fmla="*/ 1994 h 2057"/>
              <a:gd name="T12" fmla="*/ 1891 w 5764"/>
              <a:gd name="T13" fmla="*/ 1522 h 2057"/>
              <a:gd name="T14" fmla="*/ 6 w 5764"/>
              <a:gd name="T15" fmla="*/ 1967 h 2057"/>
              <a:gd name="T16" fmla="*/ 6 w 5764"/>
              <a:gd name="T17" fmla="*/ 272 h 20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4"/>
              <a:gd name="T28" fmla="*/ 0 h 2057"/>
              <a:gd name="T29" fmla="*/ 5764 w 5764"/>
              <a:gd name="T30" fmla="*/ 2057 h 20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4" h="2057">
                <a:moveTo>
                  <a:pt x="6" y="272"/>
                </a:moveTo>
                <a:cubicBezTo>
                  <a:pt x="144" y="233"/>
                  <a:pt x="656" y="0"/>
                  <a:pt x="1453" y="10"/>
                </a:cubicBezTo>
                <a:cubicBezTo>
                  <a:pt x="2250" y="20"/>
                  <a:pt x="3475" y="403"/>
                  <a:pt x="4182" y="482"/>
                </a:cubicBezTo>
                <a:cubicBezTo>
                  <a:pt x="4890" y="561"/>
                  <a:pt x="5626" y="237"/>
                  <a:pt x="5764" y="154"/>
                </a:cubicBezTo>
                <a:lnTo>
                  <a:pt x="5764" y="1806"/>
                </a:lnTo>
                <a:cubicBezTo>
                  <a:pt x="4919" y="2052"/>
                  <a:pt x="4485" y="2057"/>
                  <a:pt x="4005" y="1994"/>
                </a:cubicBezTo>
                <a:cubicBezTo>
                  <a:pt x="3526" y="1929"/>
                  <a:pt x="2640" y="1502"/>
                  <a:pt x="1891" y="1522"/>
                </a:cubicBezTo>
                <a:cubicBezTo>
                  <a:pt x="1234" y="1519"/>
                  <a:pt x="0" y="1962"/>
                  <a:pt x="6" y="1967"/>
                </a:cubicBezTo>
                <a:cubicBezTo>
                  <a:pt x="12" y="1972"/>
                  <a:pt x="6" y="641"/>
                  <a:pt x="6" y="272"/>
                </a:cubicBezTo>
                <a:close/>
              </a:path>
            </a:pathLst>
          </a:custGeom>
          <a:solidFill>
            <a:srgbClr val="104372"/>
          </a:solidFill>
          <a:ln w="9525">
            <a:noFill/>
            <a:round/>
            <a:headEnd/>
            <a:tailEnd/>
          </a:ln>
        </p:spPr>
        <p:txBody>
          <a:bodyPr/>
          <a:lstStyle/>
          <a:p>
            <a:pPr>
              <a:defRPr/>
            </a:pPr>
            <a:endParaRPr lang="en-US" sz="2643"/>
          </a:p>
        </p:txBody>
      </p:sp>
      <p:grpSp>
        <p:nvGrpSpPr>
          <p:cNvPr id="7" name="Group 19"/>
          <p:cNvGrpSpPr>
            <a:grpSpLocks/>
          </p:cNvGrpSpPr>
          <p:nvPr userDrawn="1"/>
        </p:nvGrpSpPr>
        <p:grpSpPr bwMode="auto">
          <a:xfrm>
            <a:off x="14173200" y="2860022"/>
            <a:ext cx="1066800" cy="783184"/>
            <a:chOff x="4752" y="1200"/>
            <a:chExt cx="288" cy="288"/>
          </a:xfrm>
        </p:grpSpPr>
        <p:sp>
          <p:nvSpPr>
            <p:cNvPr id="8" name="Oval 20"/>
            <p:cNvSpPr>
              <a:spLocks noChangeArrowheads="1"/>
            </p:cNvSpPr>
            <p:nvPr userDrawn="1"/>
          </p:nvSpPr>
          <p:spPr bwMode="gray">
            <a:xfrm>
              <a:off x="4752" y="1200"/>
              <a:ext cx="288" cy="288"/>
            </a:xfrm>
            <a:prstGeom prst="ellipse">
              <a:avLst/>
            </a:prstGeom>
            <a:gradFill rotWithShape="1">
              <a:gsLst>
                <a:gs pos="0">
                  <a:srgbClr val="C7CEE9"/>
                </a:gs>
                <a:gs pos="100000">
                  <a:srgbClr val="233DA9">
                    <a:alpha val="31000"/>
                  </a:srgbClr>
                </a:gs>
              </a:gsLst>
              <a:path path="shape">
                <a:fillToRect l="50000" t="50000" r="50000" b="50000"/>
              </a:path>
            </a:gradFill>
            <a:ln w="9525">
              <a:noFill/>
              <a:round/>
              <a:headEnd/>
              <a:tailEnd/>
            </a:ln>
          </p:spPr>
          <p:txBody>
            <a:bodyPr wrap="none" anchor="ctr"/>
            <a:lstStyle/>
            <a:p>
              <a:pPr>
                <a:defRPr/>
              </a:pPr>
              <a:endParaRPr lang="en-US" sz="2643"/>
            </a:p>
          </p:txBody>
        </p:sp>
        <p:sp>
          <p:nvSpPr>
            <p:cNvPr id="9" name="Oval 21"/>
            <p:cNvSpPr>
              <a:spLocks noChangeArrowheads="1"/>
            </p:cNvSpPr>
            <p:nvPr userDrawn="1"/>
          </p:nvSpPr>
          <p:spPr bwMode="gray">
            <a:xfrm>
              <a:off x="4752" y="1200"/>
              <a:ext cx="192" cy="192"/>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a:defRPr/>
              </a:pPr>
              <a:endParaRPr lang="en-US" sz="2643"/>
            </a:p>
          </p:txBody>
        </p:sp>
      </p:grpSp>
      <p:grpSp>
        <p:nvGrpSpPr>
          <p:cNvPr id="10" name="Group 22"/>
          <p:cNvGrpSpPr>
            <a:grpSpLocks/>
          </p:cNvGrpSpPr>
          <p:nvPr userDrawn="1"/>
        </p:nvGrpSpPr>
        <p:grpSpPr bwMode="auto">
          <a:xfrm>
            <a:off x="15240000" y="2013902"/>
            <a:ext cx="1828800" cy="1342602"/>
            <a:chOff x="4992" y="816"/>
            <a:chExt cx="576" cy="576"/>
          </a:xfrm>
        </p:grpSpPr>
        <p:sp>
          <p:nvSpPr>
            <p:cNvPr id="11" name="Oval 23"/>
            <p:cNvSpPr>
              <a:spLocks noChangeArrowheads="1"/>
            </p:cNvSpPr>
            <p:nvPr userDrawn="1"/>
          </p:nvSpPr>
          <p:spPr bwMode="gray">
            <a:xfrm>
              <a:off x="4992" y="816"/>
              <a:ext cx="576" cy="576"/>
            </a:xfrm>
            <a:prstGeom prst="ellipse">
              <a:avLst/>
            </a:prstGeom>
            <a:solidFill>
              <a:srgbClr val="65AAE9">
                <a:alpha val="70000"/>
              </a:srgbClr>
            </a:solidFill>
            <a:ln w="9525">
              <a:noFill/>
              <a:round/>
              <a:headEnd/>
              <a:tailEnd/>
            </a:ln>
          </p:spPr>
          <p:txBody>
            <a:bodyPr wrap="none" anchor="ctr"/>
            <a:lstStyle/>
            <a:p>
              <a:pPr>
                <a:defRPr/>
              </a:pPr>
              <a:endParaRPr lang="en-US" sz="2643"/>
            </a:p>
          </p:txBody>
        </p:sp>
        <p:sp>
          <p:nvSpPr>
            <p:cNvPr id="12" name="Oval 24"/>
            <p:cNvSpPr>
              <a:spLocks noChangeArrowheads="1"/>
            </p:cNvSpPr>
            <p:nvPr userDrawn="1"/>
          </p:nvSpPr>
          <p:spPr bwMode="gray">
            <a:xfrm>
              <a:off x="4992" y="912"/>
              <a:ext cx="480" cy="384"/>
            </a:xfrm>
            <a:prstGeom prst="ellipse">
              <a:avLst/>
            </a:prstGeom>
            <a:gradFill rotWithShape="1">
              <a:gsLst>
                <a:gs pos="0">
                  <a:srgbClr val="FFFFFF">
                    <a:alpha val="70000"/>
                  </a:srgbClr>
                </a:gs>
                <a:gs pos="100000">
                  <a:srgbClr val="FFFFFF">
                    <a:alpha val="0"/>
                  </a:srgbClr>
                </a:gs>
              </a:gsLst>
              <a:path path="shape">
                <a:fillToRect l="50000" t="50000" r="50000" b="50000"/>
              </a:path>
            </a:gradFill>
            <a:ln w="9525">
              <a:noFill/>
              <a:round/>
              <a:headEnd/>
              <a:tailEnd/>
            </a:ln>
          </p:spPr>
          <p:txBody>
            <a:bodyPr wrap="none" anchor="ctr"/>
            <a:lstStyle/>
            <a:p>
              <a:pPr>
                <a:defRPr/>
              </a:pPr>
              <a:endParaRPr lang="en-US" sz="2643"/>
            </a:p>
          </p:txBody>
        </p:sp>
      </p:grpSp>
      <p:grpSp>
        <p:nvGrpSpPr>
          <p:cNvPr id="13" name="Group 25"/>
          <p:cNvGrpSpPr>
            <a:grpSpLocks/>
          </p:cNvGrpSpPr>
          <p:nvPr userDrawn="1"/>
        </p:nvGrpSpPr>
        <p:grpSpPr bwMode="auto">
          <a:xfrm>
            <a:off x="152400" y="5482290"/>
            <a:ext cx="2590800" cy="2013903"/>
            <a:chOff x="4992" y="816"/>
            <a:chExt cx="576" cy="576"/>
          </a:xfrm>
        </p:grpSpPr>
        <p:sp>
          <p:nvSpPr>
            <p:cNvPr id="14" name="Oval 26"/>
            <p:cNvSpPr>
              <a:spLocks noChangeArrowheads="1"/>
            </p:cNvSpPr>
            <p:nvPr userDrawn="1"/>
          </p:nvSpPr>
          <p:spPr bwMode="gray">
            <a:xfrm>
              <a:off x="4992" y="816"/>
              <a:ext cx="576" cy="576"/>
            </a:xfrm>
            <a:prstGeom prst="ellipse">
              <a:avLst/>
            </a:prstGeom>
            <a:solidFill>
              <a:srgbClr val="233DA9">
                <a:alpha val="73000"/>
              </a:srgbClr>
            </a:solidFill>
            <a:ln w="9525">
              <a:noFill/>
              <a:round/>
              <a:headEnd/>
              <a:tailEnd/>
            </a:ln>
          </p:spPr>
          <p:txBody>
            <a:bodyPr wrap="none" anchor="ctr"/>
            <a:lstStyle/>
            <a:p>
              <a:pPr>
                <a:defRPr/>
              </a:pPr>
              <a:endParaRPr lang="en-US" sz="2643"/>
            </a:p>
          </p:txBody>
        </p:sp>
        <p:sp>
          <p:nvSpPr>
            <p:cNvPr id="15" name="Oval 27"/>
            <p:cNvSpPr>
              <a:spLocks noChangeArrowheads="1"/>
            </p:cNvSpPr>
            <p:nvPr userDrawn="1"/>
          </p:nvSpPr>
          <p:spPr bwMode="gray">
            <a:xfrm>
              <a:off x="4992" y="912"/>
              <a:ext cx="480" cy="384"/>
            </a:xfrm>
            <a:prstGeom prst="ellipse">
              <a:avLst/>
            </a:prstGeom>
            <a:gradFill rotWithShape="1">
              <a:gsLst>
                <a:gs pos="0">
                  <a:srgbClr val="FFFFFF">
                    <a:alpha val="73000"/>
                  </a:srgbClr>
                </a:gs>
                <a:gs pos="100000">
                  <a:srgbClr val="FFFFFF">
                    <a:alpha val="0"/>
                  </a:srgbClr>
                </a:gs>
              </a:gsLst>
              <a:path path="shape">
                <a:fillToRect l="50000" t="50000" r="50000" b="50000"/>
              </a:path>
            </a:gradFill>
            <a:ln w="9525">
              <a:noFill/>
              <a:round/>
              <a:headEnd/>
              <a:tailEnd/>
            </a:ln>
          </p:spPr>
          <p:txBody>
            <a:bodyPr wrap="none" anchor="ctr"/>
            <a:lstStyle/>
            <a:p>
              <a:pPr>
                <a:defRPr/>
              </a:pPr>
              <a:endParaRPr lang="en-US" sz="2643"/>
            </a:p>
          </p:txBody>
        </p:sp>
      </p:grpSp>
      <p:sp>
        <p:nvSpPr>
          <p:cNvPr id="3074" name="Rectangle 2"/>
          <p:cNvSpPr>
            <a:spLocks noGrp="1" noChangeArrowheads="1"/>
          </p:cNvSpPr>
          <p:nvPr>
            <p:ph type="ctrTitle"/>
          </p:nvPr>
        </p:nvSpPr>
        <p:spPr>
          <a:xfrm>
            <a:off x="1371600" y="3128078"/>
            <a:ext cx="15544800" cy="2158419"/>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2743200" y="5706057"/>
            <a:ext cx="12801600" cy="2573320"/>
          </a:xfrm>
        </p:spPr>
        <p:txBody>
          <a:bodyPr/>
          <a:lstStyle>
            <a:lvl1pPr marL="0" indent="0" algn="ctr">
              <a:buFontTx/>
              <a:buNone/>
              <a:defRPr/>
            </a:lvl1pPr>
          </a:lstStyle>
          <a:p>
            <a:r>
              <a:rPr lang="en-US"/>
              <a:t>Click to edit Master subtitle style</a:t>
            </a:r>
          </a:p>
        </p:txBody>
      </p:sp>
      <p:sp>
        <p:nvSpPr>
          <p:cNvPr id="16" name="Rectangle 4"/>
          <p:cNvSpPr>
            <a:spLocks noGrp="1" noChangeArrowheads="1"/>
          </p:cNvSpPr>
          <p:nvPr>
            <p:ph type="dt" sz="half" idx="10"/>
          </p:nvPr>
        </p:nvSpPr>
        <p:spPr/>
        <p:txBody>
          <a:bodyPr/>
          <a:lstStyle>
            <a:lvl1pPr>
              <a:defRPr/>
            </a:lvl1pPr>
          </a:lstStyle>
          <a:p>
            <a:pPr>
              <a:defRPr/>
            </a:pPr>
            <a:endParaRPr lang="en-US"/>
          </a:p>
        </p:txBody>
      </p:sp>
      <p:sp>
        <p:nvSpPr>
          <p:cNvPr id="17" name="Rectangle 5"/>
          <p:cNvSpPr>
            <a:spLocks noGrp="1" noChangeArrowheads="1"/>
          </p:cNvSpPr>
          <p:nvPr>
            <p:ph type="ftr" sz="quarter" idx="11"/>
          </p:nvPr>
        </p:nvSpPr>
        <p:spPr/>
        <p:txBody>
          <a:bodyPr/>
          <a:lstStyle>
            <a:lvl1pPr>
              <a:defRPr/>
            </a:lvl1pPr>
          </a:lstStyle>
          <a:p>
            <a:pPr>
              <a:defRPr/>
            </a:pPr>
            <a:endParaRPr lang="en-US"/>
          </a:p>
        </p:txBody>
      </p:sp>
      <p:sp>
        <p:nvSpPr>
          <p:cNvPr id="18" name="Rectangle 6"/>
          <p:cNvSpPr>
            <a:spLocks noGrp="1" noChangeArrowheads="1"/>
          </p:cNvSpPr>
          <p:nvPr>
            <p:ph type="sldNum" sz="quarter" idx="12"/>
          </p:nvPr>
        </p:nvSpPr>
        <p:spPr/>
        <p:txBody>
          <a:bodyPr/>
          <a:lstStyle>
            <a:lvl1pPr>
              <a:defRPr/>
            </a:lvl1pPr>
          </a:lstStyle>
          <a:p>
            <a:pPr>
              <a:defRPr/>
            </a:pPr>
            <a:fld id="{FF1B3C25-BB39-42EF-9859-7AD90CE3E9F6}" type="slidenum">
              <a:rPr lang="en-US"/>
              <a:pPr>
                <a:defRPr/>
              </a:pPr>
              <a:t>‹#›</a:t>
            </a:fld>
            <a:endParaRPr lang="en-US"/>
          </a:p>
        </p:txBody>
      </p:sp>
    </p:spTree>
    <p:extLst>
      <p:ext uri="{BB962C8B-B14F-4D97-AF65-F5344CB8AC3E}">
        <p14:creationId xmlns:p14="http://schemas.microsoft.com/office/powerpoint/2010/main" val="243020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254A0-2CD9-449B-8857-9438D09F1591}" type="slidenum">
              <a:rPr lang="en-US"/>
              <a:pPr>
                <a:defRPr/>
              </a:pPr>
              <a:t>‹#›</a:t>
            </a:fld>
            <a:endParaRPr lang="en-US"/>
          </a:p>
        </p:txBody>
      </p:sp>
    </p:spTree>
    <p:extLst>
      <p:ext uri="{BB962C8B-B14F-4D97-AF65-F5344CB8AC3E}">
        <p14:creationId xmlns:p14="http://schemas.microsoft.com/office/powerpoint/2010/main" val="15581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470597"/>
            <a:ext cx="15544800" cy="1999917"/>
          </a:xfrm>
        </p:spPr>
        <p:txBody>
          <a:bodyPr anchor="t"/>
          <a:lstStyle>
            <a:lvl1pPr algn="l">
              <a:defRPr sz="5873" b="1" cap="all"/>
            </a:lvl1pPr>
          </a:lstStyle>
          <a:p>
            <a:r>
              <a:rPr lang="en-US"/>
              <a:t>Click to edit Master title style</a:t>
            </a:r>
          </a:p>
        </p:txBody>
      </p:sp>
      <p:sp>
        <p:nvSpPr>
          <p:cNvPr id="3" name="Text Placeholder 2"/>
          <p:cNvSpPr>
            <a:spLocks noGrp="1"/>
          </p:cNvSpPr>
          <p:nvPr>
            <p:ph type="body" idx="1"/>
          </p:nvPr>
        </p:nvSpPr>
        <p:spPr>
          <a:xfrm>
            <a:off x="1444626" y="4267890"/>
            <a:ext cx="15544800" cy="2202705"/>
          </a:xfrm>
        </p:spPr>
        <p:txBody>
          <a:bodyPr anchor="b"/>
          <a:lstStyle>
            <a:lvl1pPr marL="0" indent="0">
              <a:buNone/>
              <a:defRPr sz="2937"/>
            </a:lvl1pPr>
            <a:lvl2pPr marL="671307" indent="0">
              <a:buNone/>
              <a:defRPr sz="2643"/>
            </a:lvl2pPr>
            <a:lvl3pPr marL="1342614" indent="0">
              <a:buNone/>
              <a:defRPr sz="2349"/>
            </a:lvl3pPr>
            <a:lvl4pPr marL="2013920" indent="0">
              <a:buNone/>
              <a:defRPr sz="2056"/>
            </a:lvl4pPr>
            <a:lvl5pPr marL="2685227" indent="0">
              <a:buNone/>
              <a:defRPr sz="2056"/>
            </a:lvl5pPr>
            <a:lvl6pPr marL="3356534" indent="0">
              <a:buNone/>
              <a:defRPr sz="2056"/>
            </a:lvl6pPr>
            <a:lvl7pPr marL="4027841" indent="0">
              <a:buNone/>
              <a:defRPr sz="2056"/>
            </a:lvl7pPr>
            <a:lvl8pPr marL="4699147" indent="0">
              <a:buNone/>
              <a:defRPr sz="2056"/>
            </a:lvl8pPr>
            <a:lvl9pPr marL="5370454" indent="0">
              <a:buNone/>
              <a:defRPr sz="2056"/>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C3437-CE63-495C-9168-F66DF0697569}" type="slidenum">
              <a:rPr lang="en-US"/>
              <a:pPr>
                <a:defRPr/>
              </a:pPr>
              <a:t>‹#›</a:t>
            </a:fld>
            <a:endParaRPr lang="en-US"/>
          </a:p>
        </p:txBody>
      </p:sp>
    </p:spTree>
    <p:extLst>
      <p:ext uri="{BB962C8B-B14F-4D97-AF65-F5344CB8AC3E}">
        <p14:creationId xmlns:p14="http://schemas.microsoft.com/office/powerpoint/2010/main" val="2758882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2349555"/>
            <a:ext cx="7239000" cy="6645413"/>
          </a:xfrm>
        </p:spPr>
        <p:txBody>
          <a:bodyPr/>
          <a:lstStyle>
            <a:lvl1pPr>
              <a:defRPr sz="4111"/>
            </a:lvl1pPr>
            <a:lvl2pPr>
              <a:defRPr sz="3524"/>
            </a:lvl2pPr>
            <a:lvl3pPr>
              <a:defRPr sz="2937"/>
            </a:lvl3pPr>
            <a:lvl4pPr>
              <a:defRPr sz="2643"/>
            </a:lvl4pPr>
            <a:lvl5pPr>
              <a:defRPr sz="2643"/>
            </a:lvl5pPr>
            <a:lvl6pPr>
              <a:defRPr sz="2643"/>
            </a:lvl6pPr>
            <a:lvl7pPr>
              <a:defRPr sz="2643"/>
            </a:lvl7pPr>
            <a:lvl8pPr>
              <a:defRPr sz="2643"/>
            </a:lvl8pPr>
            <a:lvl9pPr>
              <a:defRPr sz="26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134600" y="2349555"/>
            <a:ext cx="7239000" cy="6645413"/>
          </a:xfrm>
        </p:spPr>
        <p:txBody>
          <a:bodyPr/>
          <a:lstStyle>
            <a:lvl1pPr>
              <a:defRPr sz="4111"/>
            </a:lvl1pPr>
            <a:lvl2pPr>
              <a:defRPr sz="3524"/>
            </a:lvl2pPr>
            <a:lvl3pPr>
              <a:defRPr sz="2937"/>
            </a:lvl3pPr>
            <a:lvl4pPr>
              <a:defRPr sz="2643"/>
            </a:lvl4pPr>
            <a:lvl5pPr>
              <a:defRPr sz="2643"/>
            </a:lvl5pPr>
            <a:lvl6pPr>
              <a:defRPr sz="2643"/>
            </a:lvl6pPr>
            <a:lvl7pPr>
              <a:defRPr sz="2643"/>
            </a:lvl7pPr>
            <a:lvl8pPr>
              <a:defRPr sz="2643"/>
            </a:lvl8pPr>
            <a:lvl9pPr>
              <a:defRPr sz="26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6641D9-147C-4025-A751-E191D970F5E2}" type="slidenum">
              <a:rPr lang="en-US"/>
              <a:pPr>
                <a:defRPr/>
              </a:pPr>
              <a:t>‹#›</a:t>
            </a:fld>
            <a:endParaRPr lang="en-US"/>
          </a:p>
        </p:txBody>
      </p:sp>
    </p:spTree>
    <p:extLst>
      <p:ext uri="{BB962C8B-B14F-4D97-AF65-F5344CB8AC3E}">
        <p14:creationId xmlns:p14="http://schemas.microsoft.com/office/powerpoint/2010/main" val="3023144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3248"/>
            <a:ext cx="16459200" cy="167825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253987"/>
            <a:ext cx="8080376" cy="939354"/>
          </a:xfrm>
        </p:spPr>
        <p:txBody>
          <a:bodyPr anchor="b"/>
          <a:lstStyle>
            <a:lvl1pPr marL="0" indent="0">
              <a:buNone/>
              <a:defRPr sz="3524" b="1"/>
            </a:lvl1pPr>
            <a:lvl2pPr marL="671307" indent="0">
              <a:buNone/>
              <a:defRPr sz="2937" b="1"/>
            </a:lvl2pPr>
            <a:lvl3pPr marL="1342614" indent="0">
              <a:buNone/>
              <a:defRPr sz="2643" b="1"/>
            </a:lvl3pPr>
            <a:lvl4pPr marL="2013920" indent="0">
              <a:buNone/>
              <a:defRPr sz="2349" b="1"/>
            </a:lvl4pPr>
            <a:lvl5pPr marL="2685227" indent="0">
              <a:buNone/>
              <a:defRPr sz="2349" b="1"/>
            </a:lvl5pPr>
            <a:lvl6pPr marL="3356534" indent="0">
              <a:buNone/>
              <a:defRPr sz="2349" b="1"/>
            </a:lvl6pPr>
            <a:lvl7pPr marL="4027841" indent="0">
              <a:buNone/>
              <a:defRPr sz="2349" b="1"/>
            </a:lvl7pPr>
            <a:lvl8pPr marL="4699147" indent="0">
              <a:buNone/>
              <a:defRPr sz="2349" b="1"/>
            </a:lvl8pPr>
            <a:lvl9pPr marL="5370454" indent="0">
              <a:buNone/>
              <a:defRPr sz="2349" b="1"/>
            </a:lvl9pPr>
          </a:lstStyle>
          <a:p>
            <a:pPr lvl="0"/>
            <a:r>
              <a:rPr lang="en-US"/>
              <a:t>Click to edit Master text styles</a:t>
            </a:r>
          </a:p>
        </p:txBody>
      </p:sp>
      <p:sp>
        <p:nvSpPr>
          <p:cNvPr id="4" name="Content Placeholder 3"/>
          <p:cNvSpPr>
            <a:spLocks noGrp="1"/>
          </p:cNvSpPr>
          <p:nvPr>
            <p:ph sz="half" idx="2"/>
          </p:nvPr>
        </p:nvSpPr>
        <p:spPr>
          <a:xfrm>
            <a:off x="914401" y="3193341"/>
            <a:ext cx="8080376" cy="5801625"/>
          </a:xfrm>
        </p:spPr>
        <p:txBody>
          <a:bodyPr/>
          <a:lstStyle>
            <a:lvl1pPr>
              <a:defRPr sz="3524"/>
            </a:lvl1pPr>
            <a:lvl2pPr>
              <a:defRPr sz="2937"/>
            </a:lvl2pPr>
            <a:lvl3pPr>
              <a:defRPr sz="2643"/>
            </a:lvl3pPr>
            <a:lvl4pPr>
              <a:defRPr sz="2349"/>
            </a:lvl4pPr>
            <a:lvl5pPr>
              <a:defRPr sz="2349"/>
            </a:lvl5pPr>
            <a:lvl6pPr>
              <a:defRPr sz="2349"/>
            </a:lvl6pPr>
            <a:lvl7pPr>
              <a:defRPr sz="2349"/>
            </a:lvl7pPr>
            <a:lvl8pPr>
              <a:defRPr sz="2349"/>
            </a:lvl8pPr>
            <a:lvl9pPr>
              <a:defRPr sz="2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253987"/>
            <a:ext cx="8083550" cy="939354"/>
          </a:xfrm>
        </p:spPr>
        <p:txBody>
          <a:bodyPr anchor="b"/>
          <a:lstStyle>
            <a:lvl1pPr marL="0" indent="0">
              <a:buNone/>
              <a:defRPr sz="3524" b="1"/>
            </a:lvl1pPr>
            <a:lvl2pPr marL="671307" indent="0">
              <a:buNone/>
              <a:defRPr sz="2937" b="1"/>
            </a:lvl2pPr>
            <a:lvl3pPr marL="1342614" indent="0">
              <a:buNone/>
              <a:defRPr sz="2643" b="1"/>
            </a:lvl3pPr>
            <a:lvl4pPr marL="2013920" indent="0">
              <a:buNone/>
              <a:defRPr sz="2349" b="1"/>
            </a:lvl4pPr>
            <a:lvl5pPr marL="2685227" indent="0">
              <a:buNone/>
              <a:defRPr sz="2349" b="1"/>
            </a:lvl5pPr>
            <a:lvl6pPr marL="3356534" indent="0">
              <a:buNone/>
              <a:defRPr sz="2349" b="1"/>
            </a:lvl6pPr>
            <a:lvl7pPr marL="4027841" indent="0">
              <a:buNone/>
              <a:defRPr sz="2349" b="1"/>
            </a:lvl7pPr>
            <a:lvl8pPr marL="4699147" indent="0">
              <a:buNone/>
              <a:defRPr sz="2349" b="1"/>
            </a:lvl8pPr>
            <a:lvl9pPr marL="5370454" indent="0">
              <a:buNone/>
              <a:defRPr sz="2349" b="1"/>
            </a:lvl9pPr>
          </a:lstStyle>
          <a:p>
            <a:pPr lvl="0"/>
            <a:r>
              <a:rPr lang="en-US"/>
              <a:t>Click to edit Master text styles</a:t>
            </a:r>
          </a:p>
        </p:txBody>
      </p:sp>
      <p:sp>
        <p:nvSpPr>
          <p:cNvPr id="6" name="Content Placeholder 5"/>
          <p:cNvSpPr>
            <a:spLocks noGrp="1"/>
          </p:cNvSpPr>
          <p:nvPr>
            <p:ph sz="quarter" idx="4"/>
          </p:nvPr>
        </p:nvSpPr>
        <p:spPr>
          <a:xfrm>
            <a:off x="9290053" y="3193341"/>
            <a:ext cx="8083550" cy="5801625"/>
          </a:xfrm>
        </p:spPr>
        <p:txBody>
          <a:bodyPr/>
          <a:lstStyle>
            <a:lvl1pPr>
              <a:defRPr sz="3524"/>
            </a:lvl1pPr>
            <a:lvl2pPr>
              <a:defRPr sz="2937"/>
            </a:lvl2pPr>
            <a:lvl3pPr>
              <a:defRPr sz="2643"/>
            </a:lvl3pPr>
            <a:lvl4pPr>
              <a:defRPr sz="2349"/>
            </a:lvl4pPr>
            <a:lvl5pPr>
              <a:defRPr sz="2349"/>
            </a:lvl5pPr>
            <a:lvl6pPr>
              <a:defRPr sz="2349"/>
            </a:lvl6pPr>
            <a:lvl7pPr>
              <a:defRPr sz="2349"/>
            </a:lvl7pPr>
            <a:lvl8pPr>
              <a:defRPr sz="2349"/>
            </a:lvl8pPr>
            <a:lvl9pPr>
              <a:defRPr sz="2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4E933-EE8A-48DC-A876-A74FAAE7B2BD}" type="slidenum">
              <a:rPr lang="en-US"/>
              <a:pPr>
                <a:defRPr/>
              </a:pPr>
              <a:t>‹#›</a:t>
            </a:fld>
            <a:endParaRPr lang="en-US"/>
          </a:p>
        </p:txBody>
      </p:sp>
    </p:spTree>
    <p:extLst>
      <p:ext uri="{BB962C8B-B14F-4D97-AF65-F5344CB8AC3E}">
        <p14:creationId xmlns:p14="http://schemas.microsoft.com/office/powerpoint/2010/main" val="1901721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4BAEE5B-AB3B-4821-BAF2-EE0630FC3F2A}" type="slidenum">
              <a:rPr lang="en-US"/>
              <a:pPr>
                <a:defRPr/>
              </a:pPr>
              <a:t>‹#›</a:t>
            </a:fld>
            <a:endParaRPr lang="en-US"/>
          </a:p>
        </p:txBody>
      </p:sp>
    </p:spTree>
    <p:extLst>
      <p:ext uri="{BB962C8B-B14F-4D97-AF65-F5344CB8AC3E}">
        <p14:creationId xmlns:p14="http://schemas.microsoft.com/office/powerpoint/2010/main" val="606575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F52F0F-0A8D-4848-9A90-554E62440300}" type="slidenum">
              <a:rPr lang="en-US"/>
              <a:pPr>
                <a:defRPr/>
              </a:pPr>
              <a:t>‹#›</a:t>
            </a:fld>
            <a:endParaRPr lang="en-US"/>
          </a:p>
        </p:txBody>
      </p:sp>
    </p:spTree>
    <p:extLst>
      <p:ext uri="{BB962C8B-B14F-4D97-AF65-F5344CB8AC3E}">
        <p14:creationId xmlns:p14="http://schemas.microsoft.com/office/powerpoint/2010/main" val="400157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10387"/>
            <a:ext cx="15773400" cy="4188637"/>
          </a:xfrm>
        </p:spPr>
        <p:txBody>
          <a:bodyPr anchor="b"/>
          <a:lstStyle>
            <a:lvl1pPr>
              <a:defRPr sz="8810"/>
            </a:lvl1pPr>
          </a:lstStyle>
          <a:p>
            <a:r>
              <a:rPr lang="en-US"/>
              <a:t>Click to edit Master title style</a:t>
            </a:r>
            <a:endParaRPr lang="en-US" dirty="0"/>
          </a:p>
        </p:txBody>
      </p:sp>
      <p:sp>
        <p:nvSpPr>
          <p:cNvPr id="3" name="Text Placeholder 2"/>
          <p:cNvSpPr>
            <a:spLocks noGrp="1"/>
          </p:cNvSpPr>
          <p:nvPr>
            <p:ph type="body" idx="1"/>
          </p:nvPr>
        </p:nvSpPr>
        <p:spPr>
          <a:xfrm>
            <a:off x="1247775" y="6738650"/>
            <a:ext cx="15773400" cy="2202705"/>
          </a:xfrm>
        </p:spPr>
        <p:txBody>
          <a:bodyPr/>
          <a:lstStyle>
            <a:lvl1pPr marL="0" indent="0">
              <a:buNone/>
              <a:defRPr sz="3524">
                <a:solidFill>
                  <a:schemeClr val="tx1">
                    <a:tint val="75000"/>
                  </a:schemeClr>
                </a:solidFill>
              </a:defRPr>
            </a:lvl1pPr>
            <a:lvl2pPr marL="671307" indent="0">
              <a:buNone/>
              <a:defRPr sz="2937">
                <a:solidFill>
                  <a:schemeClr val="tx1">
                    <a:tint val="75000"/>
                  </a:schemeClr>
                </a:solidFill>
              </a:defRPr>
            </a:lvl2pPr>
            <a:lvl3pPr marL="1342614" indent="0">
              <a:buNone/>
              <a:defRPr sz="2643">
                <a:solidFill>
                  <a:schemeClr val="tx1">
                    <a:tint val="75000"/>
                  </a:schemeClr>
                </a:solidFill>
              </a:defRPr>
            </a:lvl3pPr>
            <a:lvl4pPr marL="2013920" indent="0">
              <a:buNone/>
              <a:defRPr sz="2349">
                <a:solidFill>
                  <a:schemeClr val="tx1">
                    <a:tint val="75000"/>
                  </a:schemeClr>
                </a:solidFill>
              </a:defRPr>
            </a:lvl4pPr>
            <a:lvl5pPr marL="2685227" indent="0">
              <a:buNone/>
              <a:defRPr sz="2349">
                <a:solidFill>
                  <a:schemeClr val="tx1">
                    <a:tint val="75000"/>
                  </a:schemeClr>
                </a:solidFill>
              </a:defRPr>
            </a:lvl5pPr>
            <a:lvl6pPr marL="3356534" indent="0">
              <a:buNone/>
              <a:defRPr sz="2349">
                <a:solidFill>
                  <a:schemeClr val="tx1">
                    <a:tint val="75000"/>
                  </a:schemeClr>
                </a:solidFill>
              </a:defRPr>
            </a:lvl6pPr>
            <a:lvl7pPr marL="4027841" indent="0">
              <a:buNone/>
              <a:defRPr sz="2349">
                <a:solidFill>
                  <a:schemeClr val="tx1">
                    <a:tint val="75000"/>
                  </a:schemeClr>
                </a:solidFill>
              </a:defRPr>
            </a:lvl7pPr>
            <a:lvl8pPr marL="4699147" indent="0">
              <a:buNone/>
              <a:defRPr sz="2349">
                <a:solidFill>
                  <a:schemeClr val="tx1">
                    <a:tint val="75000"/>
                  </a:schemeClr>
                </a:solidFill>
              </a:defRPr>
            </a:lvl8pPr>
            <a:lvl9pPr marL="5370454" indent="0">
              <a:buNone/>
              <a:defRPr sz="234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CF02A9-9EF4-473A-9030-D62432D2028F}"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2439205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0916"/>
            <a:ext cx="6016626" cy="1706223"/>
          </a:xfrm>
        </p:spPr>
        <p:txBody>
          <a:bodyPr anchor="b"/>
          <a:lstStyle>
            <a:lvl1pPr algn="l">
              <a:defRPr sz="2937" b="1"/>
            </a:lvl1pPr>
          </a:lstStyle>
          <a:p>
            <a:r>
              <a:rPr lang="en-US"/>
              <a:t>Click to edit Master title style</a:t>
            </a:r>
          </a:p>
        </p:txBody>
      </p:sp>
      <p:sp>
        <p:nvSpPr>
          <p:cNvPr id="3" name="Content Placeholder 2"/>
          <p:cNvSpPr>
            <a:spLocks noGrp="1"/>
          </p:cNvSpPr>
          <p:nvPr>
            <p:ph idx="1"/>
          </p:nvPr>
        </p:nvSpPr>
        <p:spPr>
          <a:xfrm>
            <a:off x="7150100" y="400918"/>
            <a:ext cx="10223501" cy="8594050"/>
          </a:xfrm>
        </p:spPr>
        <p:txBody>
          <a:bodyPr/>
          <a:lstStyle>
            <a:lvl1pPr>
              <a:defRPr sz="4699"/>
            </a:lvl1pPr>
            <a:lvl2pPr>
              <a:defRPr sz="4111"/>
            </a:lvl2pPr>
            <a:lvl3pPr>
              <a:defRPr sz="3524"/>
            </a:lvl3pPr>
            <a:lvl4pPr>
              <a:defRPr sz="2937"/>
            </a:lvl4pPr>
            <a:lvl5pPr>
              <a:defRPr sz="2937"/>
            </a:lvl5pPr>
            <a:lvl6pPr>
              <a:defRPr sz="2937"/>
            </a:lvl6pPr>
            <a:lvl7pPr>
              <a:defRPr sz="2937"/>
            </a:lvl7pPr>
            <a:lvl8pPr>
              <a:defRPr sz="2937"/>
            </a:lvl8pPr>
            <a:lvl9pPr>
              <a:defRPr sz="29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07141"/>
            <a:ext cx="6016626" cy="6887827"/>
          </a:xfrm>
        </p:spPr>
        <p:txBody>
          <a:bodyPr/>
          <a:lstStyle>
            <a:lvl1pPr marL="0" indent="0">
              <a:buNone/>
              <a:defRPr sz="2056"/>
            </a:lvl1pPr>
            <a:lvl2pPr marL="671307" indent="0">
              <a:buNone/>
              <a:defRPr sz="1762"/>
            </a:lvl2pPr>
            <a:lvl3pPr marL="1342614" indent="0">
              <a:buNone/>
              <a:defRPr sz="1468"/>
            </a:lvl3pPr>
            <a:lvl4pPr marL="2013920" indent="0">
              <a:buNone/>
              <a:defRPr sz="1321"/>
            </a:lvl4pPr>
            <a:lvl5pPr marL="2685227" indent="0">
              <a:buNone/>
              <a:defRPr sz="1321"/>
            </a:lvl5pPr>
            <a:lvl6pPr marL="3356534" indent="0">
              <a:buNone/>
              <a:defRPr sz="1321"/>
            </a:lvl6pPr>
            <a:lvl7pPr marL="4027841" indent="0">
              <a:buNone/>
              <a:defRPr sz="1321"/>
            </a:lvl7pPr>
            <a:lvl8pPr marL="4699147" indent="0">
              <a:buNone/>
              <a:defRPr sz="1321"/>
            </a:lvl8pPr>
            <a:lvl9pPr marL="5370454" indent="0">
              <a:buNone/>
              <a:defRPr sz="132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D61509-2740-452B-9C40-6EF7D62C1DB1}" type="slidenum">
              <a:rPr lang="en-US"/>
              <a:pPr>
                <a:defRPr/>
              </a:pPr>
              <a:t>‹#›</a:t>
            </a:fld>
            <a:endParaRPr lang="en-US"/>
          </a:p>
        </p:txBody>
      </p:sp>
    </p:spTree>
    <p:extLst>
      <p:ext uri="{BB962C8B-B14F-4D97-AF65-F5344CB8AC3E}">
        <p14:creationId xmlns:p14="http://schemas.microsoft.com/office/powerpoint/2010/main" val="2799818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048659"/>
            <a:ext cx="10972800" cy="832134"/>
          </a:xfrm>
        </p:spPr>
        <p:txBody>
          <a:bodyPr anchor="b"/>
          <a:lstStyle>
            <a:lvl1pPr algn="l">
              <a:defRPr sz="2937" b="1"/>
            </a:lvl1pPr>
          </a:lstStyle>
          <a:p>
            <a:r>
              <a:rPr lang="en-US"/>
              <a:t>Click to edit Master title style</a:t>
            </a:r>
          </a:p>
        </p:txBody>
      </p:sp>
      <p:sp>
        <p:nvSpPr>
          <p:cNvPr id="3" name="Picture Placeholder 2"/>
          <p:cNvSpPr>
            <a:spLocks noGrp="1"/>
          </p:cNvSpPr>
          <p:nvPr>
            <p:ph type="pic" idx="1"/>
          </p:nvPr>
        </p:nvSpPr>
        <p:spPr>
          <a:xfrm>
            <a:off x="3584576" y="899730"/>
            <a:ext cx="10972800" cy="6041708"/>
          </a:xfrm>
        </p:spPr>
        <p:txBody>
          <a:bodyPr/>
          <a:lstStyle>
            <a:lvl1pPr marL="0" indent="0">
              <a:buNone/>
              <a:defRPr sz="4699"/>
            </a:lvl1pPr>
            <a:lvl2pPr marL="671307" indent="0">
              <a:buNone/>
              <a:defRPr sz="4111"/>
            </a:lvl2pPr>
            <a:lvl3pPr marL="1342614" indent="0">
              <a:buNone/>
              <a:defRPr sz="3524"/>
            </a:lvl3pPr>
            <a:lvl4pPr marL="2013920" indent="0">
              <a:buNone/>
              <a:defRPr sz="2937"/>
            </a:lvl4pPr>
            <a:lvl5pPr marL="2685227" indent="0">
              <a:buNone/>
              <a:defRPr sz="2937"/>
            </a:lvl5pPr>
            <a:lvl6pPr marL="3356534" indent="0">
              <a:buNone/>
              <a:defRPr sz="2937"/>
            </a:lvl6pPr>
            <a:lvl7pPr marL="4027841" indent="0">
              <a:buNone/>
              <a:defRPr sz="2937"/>
            </a:lvl7pPr>
            <a:lvl8pPr marL="4699147" indent="0">
              <a:buNone/>
              <a:defRPr sz="2937"/>
            </a:lvl8pPr>
            <a:lvl9pPr marL="5370454" indent="0">
              <a:buNone/>
              <a:defRPr sz="2937"/>
            </a:lvl9pPr>
          </a:lstStyle>
          <a:p>
            <a:pPr lvl="0"/>
            <a:endParaRPr lang="en-US" noProof="0"/>
          </a:p>
        </p:txBody>
      </p:sp>
      <p:sp>
        <p:nvSpPr>
          <p:cNvPr id="4" name="Text Placeholder 3"/>
          <p:cNvSpPr>
            <a:spLocks noGrp="1"/>
          </p:cNvSpPr>
          <p:nvPr>
            <p:ph type="body" sz="half" idx="2"/>
          </p:nvPr>
        </p:nvSpPr>
        <p:spPr>
          <a:xfrm>
            <a:off x="3584576" y="7880793"/>
            <a:ext cx="10972800" cy="1181768"/>
          </a:xfrm>
        </p:spPr>
        <p:txBody>
          <a:bodyPr/>
          <a:lstStyle>
            <a:lvl1pPr marL="0" indent="0">
              <a:buNone/>
              <a:defRPr sz="2056"/>
            </a:lvl1pPr>
            <a:lvl2pPr marL="671307" indent="0">
              <a:buNone/>
              <a:defRPr sz="1762"/>
            </a:lvl2pPr>
            <a:lvl3pPr marL="1342614" indent="0">
              <a:buNone/>
              <a:defRPr sz="1468"/>
            </a:lvl3pPr>
            <a:lvl4pPr marL="2013920" indent="0">
              <a:buNone/>
              <a:defRPr sz="1321"/>
            </a:lvl4pPr>
            <a:lvl5pPr marL="2685227" indent="0">
              <a:buNone/>
              <a:defRPr sz="1321"/>
            </a:lvl5pPr>
            <a:lvl6pPr marL="3356534" indent="0">
              <a:buNone/>
              <a:defRPr sz="1321"/>
            </a:lvl6pPr>
            <a:lvl7pPr marL="4027841" indent="0">
              <a:buNone/>
              <a:defRPr sz="1321"/>
            </a:lvl7pPr>
            <a:lvl8pPr marL="4699147" indent="0">
              <a:buNone/>
              <a:defRPr sz="1321"/>
            </a:lvl8pPr>
            <a:lvl9pPr marL="5370454" indent="0">
              <a:buNone/>
              <a:defRPr sz="132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3A0850-126A-4190-9BB4-0C263F9590EF}" type="slidenum">
              <a:rPr lang="en-US"/>
              <a:pPr>
                <a:defRPr/>
              </a:pPr>
              <a:t>‹#›</a:t>
            </a:fld>
            <a:endParaRPr lang="en-US"/>
          </a:p>
        </p:txBody>
      </p:sp>
    </p:spTree>
    <p:extLst>
      <p:ext uri="{BB962C8B-B14F-4D97-AF65-F5344CB8AC3E}">
        <p14:creationId xmlns:p14="http://schemas.microsoft.com/office/powerpoint/2010/main" val="2945783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E27940-3ED0-4319-A547-AB28A6EC7E49}" type="slidenum">
              <a:rPr lang="en-US"/>
              <a:pPr>
                <a:defRPr/>
              </a:pPr>
              <a:t>‹#›</a:t>
            </a:fld>
            <a:endParaRPr lang="en-US"/>
          </a:p>
        </p:txBody>
      </p:sp>
    </p:spTree>
    <p:extLst>
      <p:ext uri="{BB962C8B-B14F-4D97-AF65-F5344CB8AC3E}">
        <p14:creationId xmlns:p14="http://schemas.microsoft.com/office/powerpoint/2010/main" val="1653534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627016"/>
            <a:ext cx="4114800" cy="83679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27016"/>
            <a:ext cx="12039600" cy="83679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BCAAD-9B36-4D1E-BBFB-31B891AA7EDC}" type="slidenum">
              <a:rPr lang="en-US"/>
              <a:pPr>
                <a:defRPr/>
              </a:pPr>
              <a:t>‹#›</a:t>
            </a:fld>
            <a:endParaRPr lang="en-US"/>
          </a:p>
        </p:txBody>
      </p:sp>
    </p:spTree>
    <p:extLst>
      <p:ext uri="{BB962C8B-B14F-4D97-AF65-F5344CB8AC3E}">
        <p14:creationId xmlns:p14="http://schemas.microsoft.com/office/powerpoint/2010/main" val="2627907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627015"/>
            <a:ext cx="16459200" cy="939354"/>
          </a:xfrm>
        </p:spPr>
        <p:txBody>
          <a:bodyPr/>
          <a:lstStyle/>
          <a:p>
            <a:r>
              <a:rPr lang="en-US"/>
              <a:t>Click to edit Master title style</a:t>
            </a:r>
          </a:p>
        </p:txBody>
      </p:sp>
      <p:sp>
        <p:nvSpPr>
          <p:cNvPr id="3" name="Text Placeholder 2"/>
          <p:cNvSpPr>
            <a:spLocks noGrp="1"/>
          </p:cNvSpPr>
          <p:nvPr>
            <p:ph type="body" sz="half" idx="1"/>
          </p:nvPr>
        </p:nvSpPr>
        <p:spPr>
          <a:xfrm>
            <a:off x="2590800" y="2349555"/>
            <a:ext cx="7239000" cy="6645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10134600" y="2349555"/>
            <a:ext cx="7239000" cy="664541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3B76C9-5C88-47E2-847A-756A1699B759}" type="slidenum">
              <a:rPr lang="en-US"/>
              <a:pPr>
                <a:defRPr/>
              </a:pPr>
              <a:t>‹#›</a:t>
            </a:fld>
            <a:endParaRPr lang="en-US"/>
          </a:p>
        </p:txBody>
      </p:sp>
    </p:spTree>
    <p:extLst>
      <p:ext uri="{BB962C8B-B14F-4D97-AF65-F5344CB8AC3E}">
        <p14:creationId xmlns:p14="http://schemas.microsoft.com/office/powerpoint/2010/main" val="415530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680542"/>
            <a:ext cx="7772400" cy="638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680542"/>
            <a:ext cx="7772400" cy="638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CF02A9-9EF4-473A-9030-D62432D2028F}"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197357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36109"/>
            <a:ext cx="15773400" cy="194630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468430"/>
            <a:ext cx="7736681" cy="1209739"/>
          </a:xfrm>
        </p:spPr>
        <p:txBody>
          <a:bodyPr anchor="b"/>
          <a:lstStyle>
            <a:lvl1pPr marL="0" indent="0">
              <a:buNone/>
              <a:defRPr sz="3524" b="1"/>
            </a:lvl1pPr>
            <a:lvl2pPr marL="671307" indent="0">
              <a:buNone/>
              <a:defRPr sz="2937" b="1"/>
            </a:lvl2pPr>
            <a:lvl3pPr marL="1342614" indent="0">
              <a:buNone/>
              <a:defRPr sz="2643" b="1"/>
            </a:lvl3pPr>
            <a:lvl4pPr marL="2013920" indent="0">
              <a:buNone/>
              <a:defRPr sz="2349" b="1"/>
            </a:lvl4pPr>
            <a:lvl5pPr marL="2685227" indent="0">
              <a:buNone/>
              <a:defRPr sz="2349" b="1"/>
            </a:lvl5pPr>
            <a:lvl6pPr marL="3356534" indent="0">
              <a:buNone/>
              <a:defRPr sz="2349" b="1"/>
            </a:lvl6pPr>
            <a:lvl7pPr marL="4027841" indent="0">
              <a:buNone/>
              <a:defRPr sz="2349" b="1"/>
            </a:lvl7pPr>
            <a:lvl8pPr marL="4699147" indent="0">
              <a:buNone/>
              <a:defRPr sz="2349" b="1"/>
            </a:lvl8pPr>
            <a:lvl9pPr marL="5370454" indent="0">
              <a:buNone/>
              <a:defRPr sz="2349" b="1"/>
            </a:lvl9pPr>
          </a:lstStyle>
          <a:p>
            <a:pPr lvl="0"/>
            <a:r>
              <a:rPr lang="en-US"/>
              <a:t>Click to edit Master text styles</a:t>
            </a:r>
          </a:p>
        </p:txBody>
      </p:sp>
      <p:sp>
        <p:nvSpPr>
          <p:cNvPr id="4" name="Content Placeholder 3"/>
          <p:cNvSpPr>
            <a:spLocks noGrp="1"/>
          </p:cNvSpPr>
          <p:nvPr>
            <p:ph sz="half" idx="2"/>
          </p:nvPr>
        </p:nvSpPr>
        <p:spPr>
          <a:xfrm>
            <a:off x="1259683" y="3678169"/>
            <a:ext cx="7736681" cy="541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468430"/>
            <a:ext cx="7774782" cy="1209739"/>
          </a:xfrm>
        </p:spPr>
        <p:txBody>
          <a:bodyPr anchor="b"/>
          <a:lstStyle>
            <a:lvl1pPr marL="0" indent="0">
              <a:buNone/>
              <a:defRPr sz="3524" b="1"/>
            </a:lvl1pPr>
            <a:lvl2pPr marL="671307" indent="0">
              <a:buNone/>
              <a:defRPr sz="2937" b="1"/>
            </a:lvl2pPr>
            <a:lvl3pPr marL="1342614" indent="0">
              <a:buNone/>
              <a:defRPr sz="2643" b="1"/>
            </a:lvl3pPr>
            <a:lvl4pPr marL="2013920" indent="0">
              <a:buNone/>
              <a:defRPr sz="2349" b="1"/>
            </a:lvl4pPr>
            <a:lvl5pPr marL="2685227" indent="0">
              <a:buNone/>
              <a:defRPr sz="2349" b="1"/>
            </a:lvl5pPr>
            <a:lvl6pPr marL="3356534" indent="0">
              <a:buNone/>
              <a:defRPr sz="2349" b="1"/>
            </a:lvl6pPr>
            <a:lvl7pPr marL="4027841" indent="0">
              <a:buNone/>
              <a:defRPr sz="2349" b="1"/>
            </a:lvl7pPr>
            <a:lvl8pPr marL="4699147" indent="0">
              <a:buNone/>
              <a:defRPr sz="2349" b="1"/>
            </a:lvl8pPr>
            <a:lvl9pPr marL="5370454" indent="0">
              <a:buNone/>
              <a:defRPr sz="2349" b="1"/>
            </a:lvl9pPr>
          </a:lstStyle>
          <a:p>
            <a:pPr lvl="0"/>
            <a:r>
              <a:rPr lang="en-US"/>
              <a:t>Click to edit Master text styles</a:t>
            </a:r>
          </a:p>
        </p:txBody>
      </p:sp>
      <p:sp>
        <p:nvSpPr>
          <p:cNvPr id="6" name="Content Placeholder 5"/>
          <p:cNvSpPr>
            <a:spLocks noGrp="1"/>
          </p:cNvSpPr>
          <p:nvPr>
            <p:ph sz="quarter" idx="4"/>
          </p:nvPr>
        </p:nvSpPr>
        <p:spPr>
          <a:xfrm>
            <a:off x="9258300" y="3678169"/>
            <a:ext cx="7774782" cy="541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CF02A9-9EF4-473A-9030-D62432D2028F}"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676439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CF02A9-9EF4-473A-9030-D62432D2028F}"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2183369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F02A9-9EF4-473A-9030-D62432D2028F}"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392020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71301"/>
            <a:ext cx="5898356" cy="2349553"/>
          </a:xfrm>
        </p:spPr>
        <p:txBody>
          <a:bodyPr anchor="b"/>
          <a:lstStyle>
            <a:lvl1pPr>
              <a:defRPr sz="4699"/>
            </a:lvl1pPr>
          </a:lstStyle>
          <a:p>
            <a:r>
              <a:rPr lang="en-US"/>
              <a:t>Click to edit Master title style</a:t>
            </a:r>
            <a:endParaRPr lang="en-US" dirty="0"/>
          </a:p>
        </p:txBody>
      </p:sp>
      <p:sp>
        <p:nvSpPr>
          <p:cNvPr id="3" name="Content Placeholder 2"/>
          <p:cNvSpPr>
            <a:spLocks noGrp="1"/>
          </p:cNvSpPr>
          <p:nvPr>
            <p:ph idx="1"/>
          </p:nvPr>
        </p:nvSpPr>
        <p:spPr>
          <a:xfrm>
            <a:off x="7774782" y="1449824"/>
            <a:ext cx="9258300" cy="7155881"/>
          </a:xfrm>
        </p:spPr>
        <p:txBody>
          <a:bodyPr/>
          <a:lstStyle>
            <a:lvl1pPr>
              <a:defRPr sz="4699"/>
            </a:lvl1pPr>
            <a:lvl2pPr>
              <a:defRPr sz="4111"/>
            </a:lvl2pPr>
            <a:lvl3pPr>
              <a:defRPr sz="3524"/>
            </a:lvl3pPr>
            <a:lvl4pPr>
              <a:defRPr sz="2937"/>
            </a:lvl4pPr>
            <a:lvl5pPr>
              <a:defRPr sz="2937"/>
            </a:lvl5pPr>
            <a:lvl6pPr>
              <a:defRPr sz="2937"/>
            </a:lvl6pPr>
            <a:lvl7pPr>
              <a:defRPr sz="2937"/>
            </a:lvl7pPr>
            <a:lvl8pPr>
              <a:defRPr sz="2937"/>
            </a:lvl8pPr>
            <a:lvl9pPr>
              <a:defRPr sz="29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20854"/>
            <a:ext cx="5898356" cy="5596506"/>
          </a:xfrm>
        </p:spPr>
        <p:txBody>
          <a:bodyPr/>
          <a:lstStyle>
            <a:lvl1pPr marL="0" indent="0">
              <a:buNone/>
              <a:defRPr sz="2349"/>
            </a:lvl1pPr>
            <a:lvl2pPr marL="671307" indent="0">
              <a:buNone/>
              <a:defRPr sz="2056"/>
            </a:lvl2pPr>
            <a:lvl3pPr marL="1342614" indent="0">
              <a:buNone/>
              <a:defRPr sz="1762"/>
            </a:lvl3pPr>
            <a:lvl4pPr marL="2013920" indent="0">
              <a:buNone/>
              <a:defRPr sz="1468"/>
            </a:lvl4pPr>
            <a:lvl5pPr marL="2685227" indent="0">
              <a:buNone/>
              <a:defRPr sz="1468"/>
            </a:lvl5pPr>
            <a:lvl6pPr marL="3356534" indent="0">
              <a:buNone/>
              <a:defRPr sz="1468"/>
            </a:lvl6pPr>
            <a:lvl7pPr marL="4027841" indent="0">
              <a:buNone/>
              <a:defRPr sz="1468"/>
            </a:lvl7pPr>
            <a:lvl8pPr marL="4699147" indent="0">
              <a:buNone/>
              <a:defRPr sz="1468"/>
            </a:lvl8pPr>
            <a:lvl9pPr marL="5370454" indent="0">
              <a:buNone/>
              <a:defRPr sz="1468"/>
            </a:lvl9pPr>
          </a:lstStyle>
          <a:p>
            <a:pPr lvl="0"/>
            <a:r>
              <a:rPr lang="en-US"/>
              <a:t>Click to edit Master text styles</a:t>
            </a:r>
          </a:p>
        </p:txBody>
      </p:sp>
      <p:sp>
        <p:nvSpPr>
          <p:cNvPr id="5" name="Date Placeholder 4"/>
          <p:cNvSpPr>
            <a:spLocks noGrp="1"/>
          </p:cNvSpPr>
          <p:nvPr>
            <p:ph type="dt" sz="half" idx="10"/>
          </p:nvPr>
        </p:nvSpPr>
        <p:spPr/>
        <p:txBody>
          <a:bodyPr/>
          <a:lstStyle/>
          <a:p>
            <a:fld id="{8DCF02A9-9EF4-473A-9030-D62432D2028F}"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410929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71301"/>
            <a:ext cx="5898356" cy="2349553"/>
          </a:xfrm>
        </p:spPr>
        <p:txBody>
          <a:bodyPr anchor="b"/>
          <a:lstStyle>
            <a:lvl1pPr>
              <a:defRPr sz="4699"/>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49824"/>
            <a:ext cx="9258300" cy="7155881"/>
          </a:xfrm>
        </p:spPr>
        <p:txBody>
          <a:bodyPr anchor="t"/>
          <a:lstStyle>
            <a:lvl1pPr marL="0" indent="0">
              <a:buNone/>
              <a:defRPr sz="4699"/>
            </a:lvl1pPr>
            <a:lvl2pPr marL="671307" indent="0">
              <a:buNone/>
              <a:defRPr sz="4111"/>
            </a:lvl2pPr>
            <a:lvl3pPr marL="1342614" indent="0">
              <a:buNone/>
              <a:defRPr sz="3524"/>
            </a:lvl3pPr>
            <a:lvl4pPr marL="2013920" indent="0">
              <a:buNone/>
              <a:defRPr sz="2937"/>
            </a:lvl4pPr>
            <a:lvl5pPr marL="2685227" indent="0">
              <a:buNone/>
              <a:defRPr sz="2937"/>
            </a:lvl5pPr>
            <a:lvl6pPr marL="3356534" indent="0">
              <a:buNone/>
              <a:defRPr sz="2937"/>
            </a:lvl6pPr>
            <a:lvl7pPr marL="4027841" indent="0">
              <a:buNone/>
              <a:defRPr sz="2937"/>
            </a:lvl7pPr>
            <a:lvl8pPr marL="4699147" indent="0">
              <a:buNone/>
              <a:defRPr sz="2937"/>
            </a:lvl8pPr>
            <a:lvl9pPr marL="5370454" indent="0">
              <a:buNone/>
              <a:defRPr sz="2937"/>
            </a:lvl9pPr>
          </a:lstStyle>
          <a:p>
            <a:r>
              <a:rPr lang="en-US"/>
              <a:t>Click icon to add picture</a:t>
            </a:r>
            <a:endParaRPr lang="en-US" dirty="0"/>
          </a:p>
        </p:txBody>
      </p:sp>
      <p:sp>
        <p:nvSpPr>
          <p:cNvPr id="4" name="Text Placeholder 3"/>
          <p:cNvSpPr>
            <a:spLocks noGrp="1"/>
          </p:cNvSpPr>
          <p:nvPr>
            <p:ph type="body" sz="half" idx="2"/>
          </p:nvPr>
        </p:nvSpPr>
        <p:spPr>
          <a:xfrm>
            <a:off x="1259683" y="3020854"/>
            <a:ext cx="5898356" cy="5596506"/>
          </a:xfrm>
        </p:spPr>
        <p:txBody>
          <a:bodyPr/>
          <a:lstStyle>
            <a:lvl1pPr marL="0" indent="0">
              <a:buNone/>
              <a:defRPr sz="2349"/>
            </a:lvl1pPr>
            <a:lvl2pPr marL="671307" indent="0">
              <a:buNone/>
              <a:defRPr sz="2056"/>
            </a:lvl2pPr>
            <a:lvl3pPr marL="1342614" indent="0">
              <a:buNone/>
              <a:defRPr sz="1762"/>
            </a:lvl3pPr>
            <a:lvl4pPr marL="2013920" indent="0">
              <a:buNone/>
              <a:defRPr sz="1468"/>
            </a:lvl4pPr>
            <a:lvl5pPr marL="2685227" indent="0">
              <a:buNone/>
              <a:defRPr sz="1468"/>
            </a:lvl5pPr>
            <a:lvl6pPr marL="3356534" indent="0">
              <a:buNone/>
              <a:defRPr sz="1468"/>
            </a:lvl6pPr>
            <a:lvl7pPr marL="4027841" indent="0">
              <a:buNone/>
              <a:defRPr sz="1468"/>
            </a:lvl7pPr>
            <a:lvl8pPr marL="4699147" indent="0">
              <a:buNone/>
              <a:defRPr sz="1468"/>
            </a:lvl8pPr>
            <a:lvl9pPr marL="5370454" indent="0">
              <a:buNone/>
              <a:defRPr sz="1468"/>
            </a:lvl9pPr>
          </a:lstStyle>
          <a:p>
            <a:pPr lvl="0"/>
            <a:r>
              <a:rPr lang="en-US"/>
              <a:t>Click to edit Master text styles</a:t>
            </a:r>
          </a:p>
        </p:txBody>
      </p:sp>
      <p:sp>
        <p:nvSpPr>
          <p:cNvPr id="5" name="Date Placeholder 4"/>
          <p:cNvSpPr>
            <a:spLocks noGrp="1"/>
          </p:cNvSpPr>
          <p:nvPr>
            <p:ph type="dt" sz="half" idx="10"/>
          </p:nvPr>
        </p:nvSpPr>
        <p:spPr/>
        <p:txBody>
          <a:bodyPr/>
          <a:lstStyle/>
          <a:p>
            <a:fld id="{8DCF02A9-9EF4-473A-9030-D62432D2028F}"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24330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oleObject" Target="../embeddings/oleObject1.bin"/><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36109"/>
            <a:ext cx="15773400" cy="19463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680542"/>
            <a:ext cx="15773400" cy="6389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332948"/>
            <a:ext cx="4114800" cy="536108"/>
          </a:xfrm>
          <a:prstGeom prst="rect">
            <a:avLst/>
          </a:prstGeom>
        </p:spPr>
        <p:txBody>
          <a:bodyPr vert="horz" lIns="91440" tIns="45720" rIns="91440" bIns="45720" rtlCol="0" anchor="ctr"/>
          <a:lstStyle>
            <a:lvl1pPr algn="l">
              <a:defRPr sz="1762">
                <a:solidFill>
                  <a:schemeClr val="tx1">
                    <a:tint val="75000"/>
                  </a:schemeClr>
                </a:solidFill>
              </a:defRPr>
            </a:lvl1pPr>
          </a:lstStyle>
          <a:p>
            <a:fld id="{8DCF02A9-9EF4-473A-9030-D62432D2028F}" type="datetimeFigureOut">
              <a:rPr lang="en-US" smtClean="0"/>
              <a:t>3/24/2023</a:t>
            </a:fld>
            <a:endParaRPr lang="en-US"/>
          </a:p>
        </p:txBody>
      </p:sp>
      <p:sp>
        <p:nvSpPr>
          <p:cNvPr id="5" name="Footer Placeholder 4"/>
          <p:cNvSpPr>
            <a:spLocks noGrp="1"/>
          </p:cNvSpPr>
          <p:nvPr>
            <p:ph type="ftr" sz="quarter" idx="3"/>
          </p:nvPr>
        </p:nvSpPr>
        <p:spPr>
          <a:xfrm>
            <a:off x="6057900" y="9332948"/>
            <a:ext cx="6172200" cy="536108"/>
          </a:xfrm>
          <a:prstGeom prst="rect">
            <a:avLst/>
          </a:prstGeom>
        </p:spPr>
        <p:txBody>
          <a:bodyPr vert="horz" lIns="91440" tIns="45720" rIns="91440" bIns="45720" rtlCol="0" anchor="ctr"/>
          <a:lstStyle>
            <a:lvl1pPr algn="ctr">
              <a:defRPr sz="176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332948"/>
            <a:ext cx="4114800" cy="536108"/>
          </a:xfrm>
          <a:prstGeom prst="rect">
            <a:avLst/>
          </a:prstGeom>
        </p:spPr>
        <p:txBody>
          <a:bodyPr vert="horz" lIns="91440" tIns="45720" rIns="91440" bIns="45720" rtlCol="0" anchor="ctr"/>
          <a:lstStyle>
            <a:lvl1pPr algn="r">
              <a:defRPr sz="1762">
                <a:solidFill>
                  <a:schemeClr val="tx1">
                    <a:tint val="75000"/>
                  </a:schemeClr>
                </a:solidFill>
              </a:defRPr>
            </a:lvl1pPr>
          </a:lstStyle>
          <a:p>
            <a:fld id="{FDB1EF50-25EB-4CBD-9601-03E1ADF1B0B1}" type="slidenum">
              <a:rPr lang="en-US" smtClean="0"/>
              <a:t>‹#›</a:t>
            </a:fld>
            <a:endParaRPr lang="en-US"/>
          </a:p>
        </p:txBody>
      </p:sp>
    </p:spTree>
    <p:extLst>
      <p:ext uri="{BB962C8B-B14F-4D97-AF65-F5344CB8AC3E}">
        <p14:creationId xmlns:p14="http://schemas.microsoft.com/office/powerpoint/2010/main" val="554754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42614" rtl="0" eaLnBrk="1" latinLnBrk="0" hangingPunct="1">
        <a:lnSpc>
          <a:spcPct val="90000"/>
        </a:lnSpc>
        <a:spcBef>
          <a:spcPct val="0"/>
        </a:spcBef>
        <a:buNone/>
        <a:defRPr sz="6461" kern="1200">
          <a:solidFill>
            <a:schemeClr val="tx1"/>
          </a:solidFill>
          <a:latin typeface="+mj-lt"/>
          <a:ea typeface="+mj-ea"/>
          <a:cs typeface="+mj-cs"/>
        </a:defRPr>
      </a:lvl1pPr>
    </p:titleStyle>
    <p:bodyStyle>
      <a:lvl1pPr marL="335653" indent="-335653" algn="l" defTabSz="1342614" rtl="0" eaLnBrk="1" latinLnBrk="0" hangingPunct="1">
        <a:lnSpc>
          <a:spcPct val="90000"/>
        </a:lnSpc>
        <a:spcBef>
          <a:spcPts val="1468"/>
        </a:spcBef>
        <a:buFont typeface="Arial" panose="020B0604020202020204" pitchFamily="34" charset="0"/>
        <a:buChar char="•"/>
        <a:defRPr sz="4111" kern="1200">
          <a:solidFill>
            <a:schemeClr val="tx1"/>
          </a:solidFill>
          <a:latin typeface="+mn-lt"/>
          <a:ea typeface="+mn-ea"/>
          <a:cs typeface="+mn-cs"/>
        </a:defRPr>
      </a:lvl1pPr>
      <a:lvl2pPr marL="1006960" indent="-335653" algn="l" defTabSz="1342614" rtl="0" eaLnBrk="1" latinLnBrk="0" hangingPunct="1">
        <a:lnSpc>
          <a:spcPct val="90000"/>
        </a:lnSpc>
        <a:spcBef>
          <a:spcPts val="734"/>
        </a:spcBef>
        <a:buFont typeface="Arial" panose="020B0604020202020204" pitchFamily="34" charset="0"/>
        <a:buChar char="•"/>
        <a:defRPr sz="3524" kern="1200">
          <a:solidFill>
            <a:schemeClr val="tx1"/>
          </a:solidFill>
          <a:latin typeface="+mn-lt"/>
          <a:ea typeface="+mn-ea"/>
          <a:cs typeface="+mn-cs"/>
        </a:defRPr>
      </a:lvl2pPr>
      <a:lvl3pPr marL="1678267" indent="-335653" algn="l" defTabSz="1342614" rtl="0" eaLnBrk="1" latinLnBrk="0" hangingPunct="1">
        <a:lnSpc>
          <a:spcPct val="90000"/>
        </a:lnSpc>
        <a:spcBef>
          <a:spcPts val="734"/>
        </a:spcBef>
        <a:buFont typeface="Arial" panose="020B0604020202020204" pitchFamily="34" charset="0"/>
        <a:buChar char="•"/>
        <a:defRPr sz="2937" kern="1200">
          <a:solidFill>
            <a:schemeClr val="tx1"/>
          </a:solidFill>
          <a:latin typeface="+mn-lt"/>
          <a:ea typeface="+mn-ea"/>
          <a:cs typeface="+mn-cs"/>
        </a:defRPr>
      </a:lvl3pPr>
      <a:lvl4pPr marL="2349574"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4pPr>
      <a:lvl5pPr marL="3020880"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5pPr>
      <a:lvl6pPr marL="3692187"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6pPr>
      <a:lvl7pPr marL="4363494"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7pPr>
      <a:lvl8pPr marL="5034801"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8pPr>
      <a:lvl9pPr marL="5706107"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9pPr>
    </p:bodyStyle>
    <p:otherStyle>
      <a:defPPr>
        <a:defRPr lang="en-US"/>
      </a:defPPr>
      <a:lvl1pPr marL="0" algn="l" defTabSz="1342614" rtl="0" eaLnBrk="1" latinLnBrk="0" hangingPunct="1">
        <a:defRPr sz="2643" kern="1200">
          <a:solidFill>
            <a:schemeClr val="tx1"/>
          </a:solidFill>
          <a:latin typeface="+mn-lt"/>
          <a:ea typeface="+mn-ea"/>
          <a:cs typeface="+mn-cs"/>
        </a:defRPr>
      </a:lvl1pPr>
      <a:lvl2pPr marL="671307" algn="l" defTabSz="1342614" rtl="0" eaLnBrk="1" latinLnBrk="0" hangingPunct="1">
        <a:defRPr sz="2643" kern="1200">
          <a:solidFill>
            <a:schemeClr val="tx1"/>
          </a:solidFill>
          <a:latin typeface="+mn-lt"/>
          <a:ea typeface="+mn-ea"/>
          <a:cs typeface="+mn-cs"/>
        </a:defRPr>
      </a:lvl2pPr>
      <a:lvl3pPr marL="1342614" algn="l" defTabSz="1342614" rtl="0" eaLnBrk="1" latinLnBrk="0" hangingPunct="1">
        <a:defRPr sz="2643" kern="1200">
          <a:solidFill>
            <a:schemeClr val="tx1"/>
          </a:solidFill>
          <a:latin typeface="+mn-lt"/>
          <a:ea typeface="+mn-ea"/>
          <a:cs typeface="+mn-cs"/>
        </a:defRPr>
      </a:lvl3pPr>
      <a:lvl4pPr marL="2013920" algn="l" defTabSz="1342614" rtl="0" eaLnBrk="1" latinLnBrk="0" hangingPunct="1">
        <a:defRPr sz="2643" kern="1200">
          <a:solidFill>
            <a:schemeClr val="tx1"/>
          </a:solidFill>
          <a:latin typeface="+mn-lt"/>
          <a:ea typeface="+mn-ea"/>
          <a:cs typeface="+mn-cs"/>
        </a:defRPr>
      </a:lvl4pPr>
      <a:lvl5pPr marL="2685227" algn="l" defTabSz="1342614" rtl="0" eaLnBrk="1" latinLnBrk="0" hangingPunct="1">
        <a:defRPr sz="2643" kern="1200">
          <a:solidFill>
            <a:schemeClr val="tx1"/>
          </a:solidFill>
          <a:latin typeface="+mn-lt"/>
          <a:ea typeface="+mn-ea"/>
          <a:cs typeface="+mn-cs"/>
        </a:defRPr>
      </a:lvl5pPr>
      <a:lvl6pPr marL="3356534" algn="l" defTabSz="1342614" rtl="0" eaLnBrk="1" latinLnBrk="0" hangingPunct="1">
        <a:defRPr sz="2643" kern="1200">
          <a:solidFill>
            <a:schemeClr val="tx1"/>
          </a:solidFill>
          <a:latin typeface="+mn-lt"/>
          <a:ea typeface="+mn-ea"/>
          <a:cs typeface="+mn-cs"/>
        </a:defRPr>
      </a:lvl6pPr>
      <a:lvl7pPr marL="4027841" algn="l" defTabSz="1342614" rtl="0" eaLnBrk="1" latinLnBrk="0" hangingPunct="1">
        <a:defRPr sz="2643" kern="1200">
          <a:solidFill>
            <a:schemeClr val="tx1"/>
          </a:solidFill>
          <a:latin typeface="+mn-lt"/>
          <a:ea typeface="+mn-ea"/>
          <a:cs typeface="+mn-cs"/>
        </a:defRPr>
      </a:lvl7pPr>
      <a:lvl8pPr marL="4699147" algn="l" defTabSz="1342614" rtl="0" eaLnBrk="1" latinLnBrk="0" hangingPunct="1">
        <a:defRPr sz="2643" kern="1200">
          <a:solidFill>
            <a:schemeClr val="tx1"/>
          </a:solidFill>
          <a:latin typeface="+mn-lt"/>
          <a:ea typeface="+mn-ea"/>
          <a:cs typeface="+mn-cs"/>
        </a:defRPr>
      </a:lvl8pPr>
      <a:lvl9pPr marL="5370454" algn="l" defTabSz="1342614" rtl="0" eaLnBrk="1" latinLnBrk="0" hangingPunct="1">
        <a:defRPr sz="264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36109"/>
            <a:ext cx="15773400" cy="19463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680542"/>
            <a:ext cx="15773400" cy="63890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332948"/>
            <a:ext cx="4114800" cy="536108"/>
          </a:xfrm>
          <a:prstGeom prst="rect">
            <a:avLst/>
          </a:prstGeom>
        </p:spPr>
        <p:txBody>
          <a:bodyPr vert="horz" lIns="91440" tIns="45720" rIns="91440" bIns="45720" rtlCol="0" anchor="ctr"/>
          <a:lstStyle>
            <a:lvl1pPr algn="l">
              <a:defRPr sz="1762">
                <a:solidFill>
                  <a:schemeClr val="tx1">
                    <a:tint val="75000"/>
                  </a:schemeClr>
                </a:solidFill>
              </a:defRPr>
            </a:lvl1pPr>
          </a:lstStyle>
          <a:p>
            <a:fld id="{AE357880-63C9-4BFD-B465-1793478F55E4}" type="datetimeFigureOut">
              <a:rPr lang="en-US" smtClean="0"/>
              <a:t>3/24/2023</a:t>
            </a:fld>
            <a:endParaRPr lang="en-US"/>
          </a:p>
        </p:txBody>
      </p:sp>
      <p:sp>
        <p:nvSpPr>
          <p:cNvPr id="5" name="Footer Placeholder 4"/>
          <p:cNvSpPr>
            <a:spLocks noGrp="1"/>
          </p:cNvSpPr>
          <p:nvPr>
            <p:ph type="ftr" sz="quarter" idx="3"/>
          </p:nvPr>
        </p:nvSpPr>
        <p:spPr>
          <a:xfrm>
            <a:off x="6057900" y="9332948"/>
            <a:ext cx="6172200" cy="536108"/>
          </a:xfrm>
          <a:prstGeom prst="rect">
            <a:avLst/>
          </a:prstGeom>
        </p:spPr>
        <p:txBody>
          <a:bodyPr vert="horz" lIns="91440" tIns="45720" rIns="91440" bIns="45720" rtlCol="0" anchor="ctr"/>
          <a:lstStyle>
            <a:lvl1pPr algn="ctr">
              <a:defRPr sz="176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332948"/>
            <a:ext cx="4114800" cy="536108"/>
          </a:xfrm>
          <a:prstGeom prst="rect">
            <a:avLst/>
          </a:prstGeom>
        </p:spPr>
        <p:txBody>
          <a:bodyPr vert="horz" lIns="91440" tIns="45720" rIns="91440" bIns="45720" rtlCol="0" anchor="ctr"/>
          <a:lstStyle>
            <a:lvl1pPr algn="r">
              <a:defRPr sz="1762">
                <a:solidFill>
                  <a:schemeClr val="tx1">
                    <a:tint val="75000"/>
                  </a:schemeClr>
                </a:solidFill>
              </a:defRPr>
            </a:lvl1pPr>
          </a:lstStyle>
          <a:p>
            <a:fld id="{A1DE3C54-CD91-45D9-A421-808A943E1B0C}" type="slidenum">
              <a:rPr lang="en-US" smtClean="0"/>
              <a:t>‹#›</a:t>
            </a:fld>
            <a:endParaRPr lang="en-US"/>
          </a:p>
        </p:txBody>
      </p:sp>
    </p:spTree>
    <p:extLst>
      <p:ext uri="{BB962C8B-B14F-4D97-AF65-F5344CB8AC3E}">
        <p14:creationId xmlns:p14="http://schemas.microsoft.com/office/powerpoint/2010/main" val="38663747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42614" rtl="0" eaLnBrk="1" latinLnBrk="0" hangingPunct="1">
        <a:lnSpc>
          <a:spcPct val="90000"/>
        </a:lnSpc>
        <a:spcBef>
          <a:spcPct val="0"/>
        </a:spcBef>
        <a:buNone/>
        <a:defRPr sz="6461" kern="1200">
          <a:solidFill>
            <a:schemeClr val="tx1"/>
          </a:solidFill>
          <a:latin typeface="+mj-lt"/>
          <a:ea typeface="+mj-ea"/>
          <a:cs typeface="+mj-cs"/>
        </a:defRPr>
      </a:lvl1pPr>
    </p:titleStyle>
    <p:bodyStyle>
      <a:lvl1pPr marL="335653" indent="-335653" algn="l" defTabSz="1342614" rtl="0" eaLnBrk="1" latinLnBrk="0" hangingPunct="1">
        <a:lnSpc>
          <a:spcPct val="90000"/>
        </a:lnSpc>
        <a:spcBef>
          <a:spcPts val="1468"/>
        </a:spcBef>
        <a:buFont typeface="Arial" panose="020B0604020202020204" pitchFamily="34" charset="0"/>
        <a:buChar char="•"/>
        <a:defRPr sz="4111" kern="1200">
          <a:solidFill>
            <a:schemeClr val="tx1"/>
          </a:solidFill>
          <a:latin typeface="+mn-lt"/>
          <a:ea typeface="+mn-ea"/>
          <a:cs typeface="+mn-cs"/>
        </a:defRPr>
      </a:lvl1pPr>
      <a:lvl2pPr marL="1006960" indent="-335653" algn="l" defTabSz="1342614" rtl="0" eaLnBrk="1" latinLnBrk="0" hangingPunct="1">
        <a:lnSpc>
          <a:spcPct val="90000"/>
        </a:lnSpc>
        <a:spcBef>
          <a:spcPts val="734"/>
        </a:spcBef>
        <a:buFont typeface="Arial" panose="020B0604020202020204" pitchFamily="34" charset="0"/>
        <a:buChar char="•"/>
        <a:defRPr sz="3524" kern="1200">
          <a:solidFill>
            <a:schemeClr val="tx1"/>
          </a:solidFill>
          <a:latin typeface="+mn-lt"/>
          <a:ea typeface="+mn-ea"/>
          <a:cs typeface="+mn-cs"/>
        </a:defRPr>
      </a:lvl2pPr>
      <a:lvl3pPr marL="1678267" indent="-335653" algn="l" defTabSz="1342614" rtl="0" eaLnBrk="1" latinLnBrk="0" hangingPunct="1">
        <a:lnSpc>
          <a:spcPct val="90000"/>
        </a:lnSpc>
        <a:spcBef>
          <a:spcPts val="734"/>
        </a:spcBef>
        <a:buFont typeface="Arial" panose="020B0604020202020204" pitchFamily="34" charset="0"/>
        <a:buChar char="•"/>
        <a:defRPr sz="2937" kern="1200">
          <a:solidFill>
            <a:schemeClr val="tx1"/>
          </a:solidFill>
          <a:latin typeface="+mn-lt"/>
          <a:ea typeface="+mn-ea"/>
          <a:cs typeface="+mn-cs"/>
        </a:defRPr>
      </a:lvl3pPr>
      <a:lvl4pPr marL="2349574"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4pPr>
      <a:lvl5pPr marL="3020880"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5pPr>
      <a:lvl6pPr marL="3692187"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6pPr>
      <a:lvl7pPr marL="4363494"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7pPr>
      <a:lvl8pPr marL="5034801"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8pPr>
      <a:lvl9pPr marL="5706107" indent="-335653" algn="l" defTabSz="1342614" rtl="0" eaLnBrk="1" latinLnBrk="0" hangingPunct="1">
        <a:lnSpc>
          <a:spcPct val="90000"/>
        </a:lnSpc>
        <a:spcBef>
          <a:spcPts val="734"/>
        </a:spcBef>
        <a:buFont typeface="Arial" panose="020B0604020202020204" pitchFamily="34" charset="0"/>
        <a:buChar char="•"/>
        <a:defRPr sz="2643" kern="1200">
          <a:solidFill>
            <a:schemeClr val="tx1"/>
          </a:solidFill>
          <a:latin typeface="+mn-lt"/>
          <a:ea typeface="+mn-ea"/>
          <a:cs typeface="+mn-cs"/>
        </a:defRPr>
      </a:lvl9pPr>
    </p:bodyStyle>
    <p:otherStyle>
      <a:defPPr>
        <a:defRPr lang="en-US"/>
      </a:defPPr>
      <a:lvl1pPr marL="0" algn="l" defTabSz="1342614" rtl="0" eaLnBrk="1" latinLnBrk="0" hangingPunct="1">
        <a:defRPr sz="2643" kern="1200">
          <a:solidFill>
            <a:schemeClr val="tx1"/>
          </a:solidFill>
          <a:latin typeface="+mn-lt"/>
          <a:ea typeface="+mn-ea"/>
          <a:cs typeface="+mn-cs"/>
        </a:defRPr>
      </a:lvl1pPr>
      <a:lvl2pPr marL="671307" algn="l" defTabSz="1342614" rtl="0" eaLnBrk="1" latinLnBrk="0" hangingPunct="1">
        <a:defRPr sz="2643" kern="1200">
          <a:solidFill>
            <a:schemeClr val="tx1"/>
          </a:solidFill>
          <a:latin typeface="+mn-lt"/>
          <a:ea typeface="+mn-ea"/>
          <a:cs typeface="+mn-cs"/>
        </a:defRPr>
      </a:lvl2pPr>
      <a:lvl3pPr marL="1342614" algn="l" defTabSz="1342614" rtl="0" eaLnBrk="1" latinLnBrk="0" hangingPunct="1">
        <a:defRPr sz="2643" kern="1200">
          <a:solidFill>
            <a:schemeClr val="tx1"/>
          </a:solidFill>
          <a:latin typeface="+mn-lt"/>
          <a:ea typeface="+mn-ea"/>
          <a:cs typeface="+mn-cs"/>
        </a:defRPr>
      </a:lvl3pPr>
      <a:lvl4pPr marL="2013920" algn="l" defTabSz="1342614" rtl="0" eaLnBrk="1" latinLnBrk="0" hangingPunct="1">
        <a:defRPr sz="2643" kern="1200">
          <a:solidFill>
            <a:schemeClr val="tx1"/>
          </a:solidFill>
          <a:latin typeface="+mn-lt"/>
          <a:ea typeface="+mn-ea"/>
          <a:cs typeface="+mn-cs"/>
        </a:defRPr>
      </a:lvl4pPr>
      <a:lvl5pPr marL="2685227" algn="l" defTabSz="1342614" rtl="0" eaLnBrk="1" latinLnBrk="0" hangingPunct="1">
        <a:defRPr sz="2643" kern="1200">
          <a:solidFill>
            <a:schemeClr val="tx1"/>
          </a:solidFill>
          <a:latin typeface="+mn-lt"/>
          <a:ea typeface="+mn-ea"/>
          <a:cs typeface="+mn-cs"/>
        </a:defRPr>
      </a:lvl5pPr>
      <a:lvl6pPr marL="3356534" algn="l" defTabSz="1342614" rtl="0" eaLnBrk="1" latinLnBrk="0" hangingPunct="1">
        <a:defRPr sz="2643" kern="1200">
          <a:solidFill>
            <a:schemeClr val="tx1"/>
          </a:solidFill>
          <a:latin typeface="+mn-lt"/>
          <a:ea typeface="+mn-ea"/>
          <a:cs typeface="+mn-cs"/>
        </a:defRPr>
      </a:lvl6pPr>
      <a:lvl7pPr marL="4027841" algn="l" defTabSz="1342614" rtl="0" eaLnBrk="1" latinLnBrk="0" hangingPunct="1">
        <a:defRPr sz="2643" kern="1200">
          <a:solidFill>
            <a:schemeClr val="tx1"/>
          </a:solidFill>
          <a:latin typeface="+mn-lt"/>
          <a:ea typeface="+mn-ea"/>
          <a:cs typeface="+mn-cs"/>
        </a:defRPr>
      </a:lvl7pPr>
      <a:lvl8pPr marL="4699147" algn="l" defTabSz="1342614" rtl="0" eaLnBrk="1" latinLnBrk="0" hangingPunct="1">
        <a:defRPr sz="2643" kern="1200">
          <a:solidFill>
            <a:schemeClr val="tx1"/>
          </a:solidFill>
          <a:latin typeface="+mn-lt"/>
          <a:ea typeface="+mn-ea"/>
          <a:cs typeface="+mn-cs"/>
        </a:defRPr>
      </a:lvl8pPr>
      <a:lvl9pPr marL="5370454" algn="l" defTabSz="1342614" rtl="0" eaLnBrk="1" latinLnBrk="0" hangingPunct="1">
        <a:defRPr sz="264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EFF9FF"/>
            </a:gs>
          </a:gsLst>
          <a:lin ang="5400000" scaled="1"/>
        </a:gra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2590800" y="2349555"/>
            <a:ext cx="14782800" cy="664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2"/>
          </p:nvPr>
        </p:nvSpPr>
        <p:spPr bwMode="auto">
          <a:xfrm>
            <a:off x="914400" y="9169783"/>
            <a:ext cx="4267200" cy="6992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056"/>
            </a:lvl1pPr>
          </a:lstStyle>
          <a:p>
            <a:pPr>
              <a:defRPr/>
            </a:pPr>
            <a:endParaRPr lang="en-US"/>
          </a:p>
        </p:txBody>
      </p:sp>
      <p:sp>
        <p:nvSpPr>
          <p:cNvPr id="1029" name="Rectangle 5"/>
          <p:cNvSpPr>
            <a:spLocks noGrp="1" noChangeArrowheads="1"/>
          </p:cNvSpPr>
          <p:nvPr>
            <p:ph type="ftr" sz="quarter" idx="3"/>
          </p:nvPr>
        </p:nvSpPr>
        <p:spPr bwMode="auto">
          <a:xfrm>
            <a:off x="6248400" y="9169783"/>
            <a:ext cx="5791200" cy="6992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056"/>
            </a:lvl1pPr>
          </a:lstStyle>
          <a:p>
            <a:pPr>
              <a:defRPr/>
            </a:pPr>
            <a:endParaRPr lang="en-US"/>
          </a:p>
        </p:txBody>
      </p:sp>
      <p:sp>
        <p:nvSpPr>
          <p:cNvPr id="1030" name="Rectangle 6"/>
          <p:cNvSpPr>
            <a:spLocks noGrp="1" noChangeArrowheads="1"/>
          </p:cNvSpPr>
          <p:nvPr>
            <p:ph type="sldNum" sz="quarter" idx="4"/>
          </p:nvPr>
        </p:nvSpPr>
        <p:spPr bwMode="auto">
          <a:xfrm>
            <a:off x="13106400" y="9169783"/>
            <a:ext cx="4267200" cy="6992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056"/>
            </a:lvl1pPr>
          </a:lstStyle>
          <a:p>
            <a:pPr>
              <a:defRPr/>
            </a:pPr>
            <a:fld id="{11FF879E-787A-4D2E-9EA2-A63E6283D22A}" type="slidenum">
              <a:rPr lang="en-US"/>
              <a:pPr>
                <a:defRPr/>
              </a:pPr>
              <a:t>‹#›</a:t>
            </a:fld>
            <a:endParaRPr lang="en-US"/>
          </a:p>
        </p:txBody>
      </p:sp>
      <p:graphicFrame>
        <p:nvGraphicFramePr>
          <p:cNvPr id="1026" name="Object 27"/>
          <p:cNvGraphicFramePr>
            <a:graphicFrameLocks noChangeAspect="1"/>
          </p:cNvGraphicFramePr>
          <p:nvPr userDrawn="1"/>
        </p:nvGraphicFramePr>
        <p:xfrm>
          <a:off x="0" y="0"/>
          <a:ext cx="18288000" cy="1454485"/>
        </p:xfrm>
        <a:graphic>
          <a:graphicData uri="http://schemas.openxmlformats.org/presentationml/2006/ole">
            <mc:AlternateContent xmlns:mc="http://schemas.openxmlformats.org/markup-compatibility/2006">
              <mc:Choice xmlns:v="urn:schemas-microsoft-com:vml" Requires="v">
                <p:oleObj spid="_x0000_s1031" name="Image" r:id="rId15" imgW="9561905" imgH="1600000" progId="Photoshop.Image.6">
                  <p:embed/>
                </p:oleObj>
              </mc:Choice>
              <mc:Fallback>
                <p:oleObj name="Image" r:id="rId15" imgW="9561905" imgH="1600000" progId="Photoshop.Image.6">
                  <p:embed/>
                  <p:pic>
                    <p:nvPicPr>
                      <p:cNvPr id="1026" name="Object 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white">
                      <a:xfrm>
                        <a:off x="0" y="0"/>
                        <a:ext cx="18288000" cy="145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0" name="Freeform 16"/>
          <p:cNvSpPr>
            <a:spLocks/>
          </p:cNvSpPr>
          <p:nvPr userDrawn="1"/>
        </p:nvSpPr>
        <p:spPr bwMode="gray">
          <a:xfrm>
            <a:off x="-22225" y="111883"/>
            <a:ext cx="18310226" cy="2237670"/>
          </a:xfrm>
          <a:custGeom>
            <a:avLst/>
            <a:gdLst/>
            <a:ahLst/>
            <a:cxnLst>
              <a:cxn ang="0">
                <a:pos x="6" y="109"/>
              </a:cxn>
              <a:cxn ang="0">
                <a:pos x="1427" y="46"/>
              </a:cxn>
              <a:cxn ang="0">
                <a:pos x="4032" y="255"/>
              </a:cxn>
              <a:cxn ang="0">
                <a:pos x="5767" y="0"/>
              </a:cxn>
              <a:cxn ang="0">
                <a:pos x="5767" y="776"/>
              </a:cxn>
              <a:cxn ang="0">
                <a:pos x="4065" y="831"/>
              </a:cxn>
              <a:cxn ang="0">
                <a:pos x="1984" y="674"/>
              </a:cxn>
              <a:cxn ang="0">
                <a:pos x="14" y="995"/>
              </a:cxn>
              <a:cxn ang="0">
                <a:pos x="6" y="109"/>
              </a:cxn>
            </a:cxnLst>
            <a:rect l="0" t="0" r="r" b="b"/>
            <a:pathLst>
              <a:path w="5767" h="1021">
                <a:moveTo>
                  <a:pt x="6" y="109"/>
                </a:moveTo>
                <a:cubicBezTo>
                  <a:pt x="144" y="93"/>
                  <a:pt x="626" y="42"/>
                  <a:pt x="1427" y="46"/>
                </a:cubicBezTo>
                <a:cubicBezTo>
                  <a:pt x="2228" y="50"/>
                  <a:pt x="3321" y="224"/>
                  <a:pt x="4032" y="255"/>
                </a:cubicBezTo>
                <a:cubicBezTo>
                  <a:pt x="4742" y="286"/>
                  <a:pt x="5649" y="91"/>
                  <a:pt x="5767" y="0"/>
                </a:cubicBezTo>
                <a:lnTo>
                  <a:pt x="5767" y="776"/>
                </a:lnTo>
                <a:cubicBezTo>
                  <a:pt x="4948" y="879"/>
                  <a:pt x="4543" y="844"/>
                  <a:pt x="4065" y="831"/>
                </a:cubicBezTo>
                <a:cubicBezTo>
                  <a:pt x="3587" y="818"/>
                  <a:pt x="2973" y="694"/>
                  <a:pt x="1984" y="674"/>
                </a:cubicBezTo>
                <a:cubicBezTo>
                  <a:pt x="995" y="654"/>
                  <a:pt x="28" y="969"/>
                  <a:pt x="14" y="995"/>
                </a:cubicBezTo>
                <a:cubicBezTo>
                  <a:pt x="0" y="1021"/>
                  <a:pt x="6" y="255"/>
                  <a:pt x="6" y="109"/>
                </a:cubicBezTo>
                <a:close/>
              </a:path>
            </a:pathLst>
          </a:custGeom>
          <a:solidFill>
            <a:srgbClr val="3690E2">
              <a:alpha val="40784"/>
            </a:srgbClr>
          </a:solidFill>
          <a:ln w="9525">
            <a:noFill/>
            <a:round/>
            <a:headEnd/>
            <a:tailEnd/>
          </a:ln>
          <a:effectLst/>
        </p:spPr>
        <p:txBody>
          <a:bodyPr/>
          <a:lstStyle/>
          <a:p>
            <a:pPr>
              <a:defRPr/>
            </a:pPr>
            <a:endParaRPr lang="en-US" sz="2643"/>
          </a:p>
        </p:txBody>
      </p:sp>
      <p:sp>
        <p:nvSpPr>
          <p:cNvPr id="1041" name="Freeform 17"/>
          <p:cNvSpPr>
            <a:spLocks/>
          </p:cNvSpPr>
          <p:nvPr userDrawn="1"/>
        </p:nvSpPr>
        <p:spPr bwMode="gray">
          <a:xfrm>
            <a:off x="-41276" y="370617"/>
            <a:ext cx="18322926" cy="1531404"/>
          </a:xfrm>
          <a:custGeom>
            <a:avLst/>
            <a:gdLst>
              <a:gd name="T0" fmla="*/ 20 w 5771"/>
              <a:gd name="T1" fmla="*/ 109 h 634"/>
              <a:gd name="T2" fmla="*/ 1442 w 5771"/>
              <a:gd name="T3" fmla="*/ 3 h 634"/>
              <a:gd name="T4" fmla="*/ 4150 w 5771"/>
              <a:gd name="T5" fmla="*/ 148 h 634"/>
              <a:gd name="T6" fmla="*/ 5771 w 5771"/>
              <a:gd name="T7" fmla="*/ 37 h 634"/>
              <a:gd name="T8" fmla="*/ 5771 w 5771"/>
              <a:gd name="T9" fmla="*/ 557 h 634"/>
              <a:gd name="T10" fmla="*/ 3942 w 5771"/>
              <a:gd name="T11" fmla="*/ 592 h 634"/>
              <a:gd name="T12" fmla="*/ 1839 w 5771"/>
              <a:gd name="T13" fmla="*/ 456 h 634"/>
              <a:gd name="T14" fmla="*/ 6 w 5771"/>
              <a:gd name="T15" fmla="*/ 620 h 634"/>
              <a:gd name="T16" fmla="*/ 20 w 5771"/>
              <a:gd name="T17" fmla="*/ 109 h 6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71"/>
              <a:gd name="T28" fmla="*/ 0 h 634"/>
              <a:gd name="T29" fmla="*/ 5771 w 5771"/>
              <a:gd name="T30" fmla="*/ 634 h 6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71" h="634">
                <a:moveTo>
                  <a:pt x="20" y="109"/>
                </a:moveTo>
                <a:cubicBezTo>
                  <a:pt x="26" y="109"/>
                  <a:pt x="645" y="0"/>
                  <a:pt x="1442" y="3"/>
                </a:cubicBezTo>
                <a:cubicBezTo>
                  <a:pt x="2239" y="6"/>
                  <a:pt x="3443" y="123"/>
                  <a:pt x="4150" y="148"/>
                </a:cubicBezTo>
                <a:cubicBezTo>
                  <a:pt x="4858" y="173"/>
                  <a:pt x="5633" y="63"/>
                  <a:pt x="5771" y="37"/>
                </a:cubicBezTo>
                <a:lnTo>
                  <a:pt x="5771" y="557"/>
                </a:lnTo>
                <a:cubicBezTo>
                  <a:pt x="4926" y="634"/>
                  <a:pt x="4422" y="612"/>
                  <a:pt x="3942" y="592"/>
                </a:cubicBezTo>
                <a:cubicBezTo>
                  <a:pt x="3463" y="572"/>
                  <a:pt x="2588" y="450"/>
                  <a:pt x="1839" y="456"/>
                </a:cubicBezTo>
                <a:cubicBezTo>
                  <a:pt x="1182" y="455"/>
                  <a:pt x="0" y="618"/>
                  <a:pt x="6" y="620"/>
                </a:cubicBezTo>
                <a:cubicBezTo>
                  <a:pt x="12" y="621"/>
                  <a:pt x="14" y="109"/>
                  <a:pt x="20" y="109"/>
                </a:cubicBezTo>
                <a:close/>
              </a:path>
            </a:pathLst>
          </a:custGeom>
          <a:solidFill>
            <a:srgbClr val="134E83"/>
          </a:solidFill>
          <a:ln w="9525">
            <a:noFill/>
            <a:round/>
            <a:headEnd/>
            <a:tailEnd/>
          </a:ln>
        </p:spPr>
        <p:txBody>
          <a:bodyPr/>
          <a:lstStyle/>
          <a:p>
            <a:pPr>
              <a:defRPr/>
            </a:pPr>
            <a:endParaRPr lang="en-US" sz="2643"/>
          </a:p>
        </p:txBody>
      </p:sp>
      <p:grpSp>
        <p:nvGrpSpPr>
          <p:cNvPr id="1034" name="Group 18"/>
          <p:cNvGrpSpPr>
            <a:grpSpLocks/>
          </p:cNvGrpSpPr>
          <p:nvPr userDrawn="1"/>
        </p:nvGrpSpPr>
        <p:grpSpPr bwMode="auto">
          <a:xfrm>
            <a:off x="15481301" y="510469"/>
            <a:ext cx="774701" cy="538439"/>
            <a:chOff x="4752" y="1200"/>
            <a:chExt cx="288" cy="288"/>
          </a:xfrm>
        </p:grpSpPr>
        <p:sp>
          <p:nvSpPr>
            <p:cNvPr id="2" name="Oval 19"/>
            <p:cNvSpPr>
              <a:spLocks noChangeArrowheads="1"/>
            </p:cNvSpPr>
            <p:nvPr userDrawn="1"/>
          </p:nvSpPr>
          <p:spPr bwMode="gray">
            <a:xfrm>
              <a:off x="4752" y="1200"/>
              <a:ext cx="288" cy="288"/>
            </a:xfrm>
            <a:prstGeom prst="ellipse">
              <a:avLst/>
            </a:prstGeom>
            <a:gradFill rotWithShape="1">
              <a:gsLst>
                <a:gs pos="0">
                  <a:srgbClr val="C7CEE9"/>
                </a:gs>
                <a:gs pos="100000">
                  <a:srgbClr val="233DA9">
                    <a:alpha val="31000"/>
                  </a:srgbClr>
                </a:gs>
              </a:gsLst>
              <a:path path="shape">
                <a:fillToRect l="50000" t="50000" r="50000" b="50000"/>
              </a:path>
            </a:gradFill>
            <a:ln w="9525">
              <a:noFill/>
              <a:round/>
              <a:headEnd/>
              <a:tailEnd/>
            </a:ln>
          </p:spPr>
          <p:txBody>
            <a:bodyPr wrap="none" anchor="ctr"/>
            <a:lstStyle/>
            <a:p>
              <a:pPr>
                <a:defRPr/>
              </a:pPr>
              <a:endParaRPr lang="en-US" sz="2643"/>
            </a:p>
          </p:txBody>
        </p:sp>
        <p:sp>
          <p:nvSpPr>
            <p:cNvPr id="6" name="Oval 20"/>
            <p:cNvSpPr>
              <a:spLocks noChangeArrowheads="1"/>
            </p:cNvSpPr>
            <p:nvPr userDrawn="1"/>
          </p:nvSpPr>
          <p:spPr bwMode="gray">
            <a:xfrm>
              <a:off x="4752" y="1200"/>
              <a:ext cx="192" cy="192"/>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a:defRPr/>
              </a:pPr>
              <a:endParaRPr lang="en-US" sz="2643"/>
            </a:p>
          </p:txBody>
        </p:sp>
      </p:grpSp>
      <p:grpSp>
        <p:nvGrpSpPr>
          <p:cNvPr id="1035" name="Group 21"/>
          <p:cNvGrpSpPr>
            <a:grpSpLocks/>
          </p:cNvGrpSpPr>
          <p:nvPr userDrawn="1"/>
        </p:nvGrpSpPr>
        <p:grpSpPr bwMode="auto">
          <a:xfrm>
            <a:off x="16306800" y="79251"/>
            <a:ext cx="1219200" cy="869429"/>
            <a:chOff x="4992" y="816"/>
            <a:chExt cx="576" cy="576"/>
          </a:xfrm>
        </p:grpSpPr>
        <p:sp>
          <p:nvSpPr>
            <p:cNvPr id="3" name="Oval 22"/>
            <p:cNvSpPr>
              <a:spLocks noChangeArrowheads="1"/>
            </p:cNvSpPr>
            <p:nvPr userDrawn="1"/>
          </p:nvSpPr>
          <p:spPr bwMode="gray">
            <a:xfrm>
              <a:off x="4992" y="816"/>
              <a:ext cx="576" cy="576"/>
            </a:xfrm>
            <a:prstGeom prst="ellipse">
              <a:avLst/>
            </a:prstGeom>
            <a:solidFill>
              <a:srgbClr val="65AAE9">
                <a:alpha val="52940"/>
              </a:srgbClr>
            </a:solidFill>
            <a:ln w="9525">
              <a:noFill/>
              <a:round/>
              <a:headEnd/>
              <a:tailEnd/>
            </a:ln>
          </p:spPr>
          <p:txBody>
            <a:bodyPr wrap="none" anchor="ctr"/>
            <a:lstStyle/>
            <a:p>
              <a:pPr>
                <a:defRPr/>
              </a:pPr>
              <a:endParaRPr lang="en-US" sz="2643"/>
            </a:p>
          </p:txBody>
        </p:sp>
        <p:sp>
          <p:nvSpPr>
            <p:cNvPr id="1047" name="Oval 23"/>
            <p:cNvSpPr>
              <a:spLocks noChangeArrowheads="1"/>
            </p:cNvSpPr>
            <p:nvPr userDrawn="1"/>
          </p:nvSpPr>
          <p:spPr bwMode="gray">
            <a:xfrm>
              <a:off x="4992" y="912"/>
              <a:ext cx="480" cy="385"/>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a:defRPr/>
              </a:pPr>
              <a:endParaRPr lang="en-US" sz="2643"/>
            </a:p>
          </p:txBody>
        </p:sp>
      </p:grpSp>
      <p:grpSp>
        <p:nvGrpSpPr>
          <p:cNvPr id="1036" name="Group 24"/>
          <p:cNvGrpSpPr>
            <a:grpSpLocks/>
          </p:cNvGrpSpPr>
          <p:nvPr userDrawn="1"/>
        </p:nvGrpSpPr>
        <p:grpSpPr bwMode="auto">
          <a:xfrm>
            <a:off x="234952" y="1454485"/>
            <a:ext cx="1441451" cy="1118835"/>
            <a:chOff x="4992" y="816"/>
            <a:chExt cx="576" cy="576"/>
          </a:xfrm>
        </p:grpSpPr>
        <p:sp>
          <p:nvSpPr>
            <p:cNvPr id="4" name="Oval 25"/>
            <p:cNvSpPr>
              <a:spLocks noChangeArrowheads="1"/>
            </p:cNvSpPr>
            <p:nvPr userDrawn="1"/>
          </p:nvSpPr>
          <p:spPr bwMode="gray">
            <a:xfrm>
              <a:off x="4992" y="816"/>
              <a:ext cx="576" cy="576"/>
            </a:xfrm>
            <a:prstGeom prst="ellipse">
              <a:avLst/>
            </a:prstGeom>
            <a:solidFill>
              <a:srgbClr val="233DA9">
                <a:alpha val="83000"/>
              </a:srgbClr>
            </a:solidFill>
            <a:ln w="9525">
              <a:noFill/>
              <a:round/>
              <a:headEnd/>
              <a:tailEnd/>
            </a:ln>
          </p:spPr>
          <p:txBody>
            <a:bodyPr wrap="none" anchor="ctr"/>
            <a:lstStyle/>
            <a:p>
              <a:pPr>
                <a:defRPr/>
              </a:pPr>
              <a:endParaRPr lang="en-US" sz="2643"/>
            </a:p>
          </p:txBody>
        </p:sp>
        <p:sp>
          <p:nvSpPr>
            <p:cNvPr id="1050" name="Oval 26"/>
            <p:cNvSpPr>
              <a:spLocks noChangeArrowheads="1"/>
            </p:cNvSpPr>
            <p:nvPr userDrawn="1"/>
          </p:nvSpPr>
          <p:spPr bwMode="gray">
            <a:xfrm>
              <a:off x="4992" y="912"/>
              <a:ext cx="480" cy="384"/>
            </a:xfrm>
            <a:prstGeom prst="ellipse">
              <a:avLst/>
            </a:prstGeom>
            <a:gradFill rotWithShape="1">
              <a:gsLst>
                <a:gs pos="0">
                  <a:srgbClr val="FFFFFF">
                    <a:alpha val="83000"/>
                  </a:srgbClr>
                </a:gs>
                <a:gs pos="100000">
                  <a:srgbClr val="FFFFFF">
                    <a:alpha val="0"/>
                  </a:srgbClr>
                </a:gs>
              </a:gsLst>
              <a:path path="shape">
                <a:fillToRect l="50000" t="50000" r="50000" b="50000"/>
              </a:path>
            </a:gradFill>
            <a:ln w="9525">
              <a:noFill/>
              <a:round/>
              <a:headEnd/>
              <a:tailEnd/>
            </a:ln>
          </p:spPr>
          <p:txBody>
            <a:bodyPr wrap="none" anchor="ctr"/>
            <a:lstStyle/>
            <a:p>
              <a:pPr>
                <a:defRPr/>
              </a:pPr>
              <a:endParaRPr lang="en-US" sz="2643"/>
            </a:p>
          </p:txBody>
        </p:sp>
      </p:grpSp>
      <p:sp>
        <p:nvSpPr>
          <p:cNvPr id="1037" name="Rectangle 2"/>
          <p:cNvSpPr>
            <a:spLocks noGrp="1" noChangeArrowheads="1"/>
          </p:cNvSpPr>
          <p:nvPr>
            <p:ph type="title"/>
          </p:nvPr>
        </p:nvSpPr>
        <p:spPr bwMode="auto">
          <a:xfrm>
            <a:off x="914400" y="627015"/>
            <a:ext cx="16459200" cy="9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7218818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111" b="1">
          <a:solidFill>
            <a:schemeClr val="bg1"/>
          </a:solidFill>
          <a:latin typeface="+mj-lt"/>
          <a:ea typeface="+mj-ea"/>
          <a:cs typeface="+mj-cs"/>
        </a:defRPr>
      </a:lvl1pPr>
      <a:lvl2pPr algn="ctr" rtl="0" eaLnBrk="0" fontAlgn="base" hangingPunct="0">
        <a:spcBef>
          <a:spcPct val="0"/>
        </a:spcBef>
        <a:spcAft>
          <a:spcPct val="0"/>
        </a:spcAft>
        <a:defRPr sz="4111" b="1">
          <a:solidFill>
            <a:schemeClr val="bg1"/>
          </a:solidFill>
          <a:latin typeface="Arial" charset="0"/>
        </a:defRPr>
      </a:lvl2pPr>
      <a:lvl3pPr algn="ctr" rtl="0" eaLnBrk="0" fontAlgn="base" hangingPunct="0">
        <a:spcBef>
          <a:spcPct val="0"/>
        </a:spcBef>
        <a:spcAft>
          <a:spcPct val="0"/>
        </a:spcAft>
        <a:defRPr sz="4111" b="1">
          <a:solidFill>
            <a:schemeClr val="bg1"/>
          </a:solidFill>
          <a:latin typeface="Arial" charset="0"/>
        </a:defRPr>
      </a:lvl3pPr>
      <a:lvl4pPr algn="ctr" rtl="0" eaLnBrk="0" fontAlgn="base" hangingPunct="0">
        <a:spcBef>
          <a:spcPct val="0"/>
        </a:spcBef>
        <a:spcAft>
          <a:spcPct val="0"/>
        </a:spcAft>
        <a:defRPr sz="4111" b="1">
          <a:solidFill>
            <a:schemeClr val="bg1"/>
          </a:solidFill>
          <a:latin typeface="Arial" charset="0"/>
        </a:defRPr>
      </a:lvl4pPr>
      <a:lvl5pPr algn="ctr" rtl="0" eaLnBrk="0" fontAlgn="base" hangingPunct="0">
        <a:spcBef>
          <a:spcPct val="0"/>
        </a:spcBef>
        <a:spcAft>
          <a:spcPct val="0"/>
        </a:spcAft>
        <a:defRPr sz="4111" b="1">
          <a:solidFill>
            <a:schemeClr val="bg1"/>
          </a:solidFill>
          <a:latin typeface="Arial" charset="0"/>
        </a:defRPr>
      </a:lvl5pPr>
      <a:lvl6pPr marL="671307" algn="ctr" rtl="0" fontAlgn="base">
        <a:spcBef>
          <a:spcPct val="0"/>
        </a:spcBef>
        <a:spcAft>
          <a:spcPct val="0"/>
        </a:spcAft>
        <a:defRPr sz="4111">
          <a:solidFill>
            <a:schemeClr val="bg1"/>
          </a:solidFill>
          <a:latin typeface="Arial" charset="0"/>
        </a:defRPr>
      </a:lvl6pPr>
      <a:lvl7pPr marL="1342614" algn="ctr" rtl="0" fontAlgn="base">
        <a:spcBef>
          <a:spcPct val="0"/>
        </a:spcBef>
        <a:spcAft>
          <a:spcPct val="0"/>
        </a:spcAft>
        <a:defRPr sz="4111">
          <a:solidFill>
            <a:schemeClr val="bg1"/>
          </a:solidFill>
          <a:latin typeface="Arial" charset="0"/>
        </a:defRPr>
      </a:lvl7pPr>
      <a:lvl8pPr marL="2013920" algn="ctr" rtl="0" fontAlgn="base">
        <a:spcBef>
          <a:spcPct val="0"/>
        </a:spcBef>
        <a:spcAft>
          <a:spcPct val="0"/>
        </a:spcAft>
        <a:defRPr sz="4111">
          <a:solidFill>
            <a:schemeClr val="bg1"/>
          </a:solidFill>
          <a:latin typeface="Arial" charset="0"/>
        </a:defRPr>
      </a:lvl8pPr>
      <a:lvl9pPr marL="2685227" algn="ctr" rtl="0" fontAlgn="base">
        <a:spcBef>
          <a:spcPct val="0"/>
        </a:spcBef>
        <a:spcAft>
          <a:spcPct val="0"/>
        </a:spcAft>
        <a:defRPr sz="4111">
          <a:solidFill>
            <a:schemeClr val="bg1"/>
          </a:solidFill>
          <a:latin typeface="Arial" charset="0"/>
        </a:defRPr>
      </a:lvl9pPr>
    </p:titleStyle>
    <p:bodyStyle>
      <a:lvl1pPr marL="503480" indent="-503480" algn="l" rtl="0" eaLnBrk="0" fontAlgn="base" hangingPunct="0">
        <a:spcBef>
          <a:spcPct val="20000"/>
        </a:spcBef>
        <a:spcAft>
          <a:spcPct val="0"/>
        </a:spcAft>
        <a:buChar char="•"/>
        <a:defRPr sz="3524">
          <a:solidFill>
            <a:srgbClr val="000066"/>
          </a:solidFill>
          <a:latin typeface="+mn-lt"/>
          <a:ea typeface="+mn-ea"/>
          <a:cs typeface="+mn-cs"/>
        </a:defRPr>
      </a:lvl1pPr>
      <a:lvl2pPr marL="1090873" indent="-419567" algn="l" rtl="0" eaLnBrk="0" fontAlgn="base" hangingPunct="0">
        <a:spcBef>
          <a:spcPct val="20000"/>
        </a:spcBef>
        <a:spcAft>
          <a:spcPct val="0"/>
        </a:spcAft>
        <a:buChar char="–"/>
        <a:defRPr sz="2937">
          <a:solidFill>
            <a:srgbClr val="800000"/>
          </a:solidFill>
          <a:latin typeface="+mn-lt"/>
        </a:defRPr>
      </a:lvl2pPr>
      <a:lvl3pPr marL="1678267" indent="-335653" algn="l" rtl="0" eaLnBrk="0" fontAlgn="base" hangingPunct="0">
        <a:spcBef>
          <a:spcPct val="20000"/>
        </a:spcBef>
        <a:spcAft>
          <a:spcPct val="0"/>
        </a:spcAft>
        <a:buChar char="•"/>
        <a:defRPr sz="3524">
          <a:solidFill>
            <a:schemeClr val="tx1"/>
          </a:solidFill>
          <a:latin typeface="+mn-lt"/>
        </a:defRPr>
      </a:lvl3pPr>
      <a:lvl4pPr marL="2349574" indent="-335653" algn="l" rtl="0" eaLnBrk="0" fontAlgn="base" hangingPunct="0">
        <a:spcBef>
          <a:spcPct val="20000"/>
        </a:spcBef>
        <a:spcAft>
          <a:spcPct val="0"/>
        </a:spcAft>
        <a:buChar char="–"/>
        <a:defRPr sz="2349">
          <a:solidFill>
            <a:schemeClr val="tx1"/>
          </a:solidFill>
          <a:latin typeface="+mn-lt"/>
        </a:defRPr>
      </a:lvl4pPr>
      <a:lvl5pPr marL="3020880" indent="-335653" algn="l" rtl="0" eaLnBrk="0" fontAlgn="base" hangingPunct="0">
        <a:spcBef>
          <a:spcPct val="20000"/>
        </a:spcBef>
        <a:spcAft>
          <a:spcPct val="0"/>
        </a:spcAft>
        <a:buChar char="»"/>
        <a:defRPr sz="2349">
          <a:solidFill>
            <a:schemeClr val="tx1"/>
          </a:solidFill>
          <a:latin typeface="+mn-lt"/>
        </a:defRPr>
      </a:lvl5pPr>
      <a:lvl6pPr marL="3692187" indent="-335653" algn="l" rtl="0" fontAlgn="base">
        <a:spcBef>
          <a:spcPct val="20000"/>
        </a:spcBef>
        <a:spcAft>
          <a:spcPct val="0"/>
        </a:spcAft>
        <a:buChar char="»"/>
        <a:defRPr sz="2349">
          <a:solidFill>
            <a:schemeClr val="tx1"/>
          </a:solidFill>
          <a:latin typeface="+mn-lt"/>
        </a:defRPr>
      </a:lvl6pPr>
      <a:lvl7pPr marL="4363494" indent="-335653" algn="l" rtl="0" fontAlgn="base">
        <a:spcBef>
          <a:spcPct val="20000"/>
        </a:spcBef>
        <a:spcAft>
          <a:spcPct val="0"/>
        </a:spcAft>
        <a:buChar char="»"/>
        <a:defRPr sz="2349">
          <a:solidFill>
            <a:schemeClr val="tx1"/>
          </a:solidFill>
          <a:latin typeface="+mn-lt"/>
        </a:defRPr>
      </a:lvl7pPr>
      <a:lvl8pPr marL="5034801" indent="-335653" algn="l" rtl="0" fontAlgn="base">
        <a:spcBef>
          <a:spcPct val="20000"/>
        </a:spcBef>
        <a:spcAft>
          <a:spcPct val="0"/>
        </a:spcAft>
        <a:buChar char="»"/>
        <a:defRPr sz="2349">
          <a:solidFill>
            <a:schemeClr val="tx1"/>
          </a:solidFill>
          <a:latin typeface="+mn-lt"/>
        </a:defRPr>
      </a:lvl8pPr>
      <a:lvl9pPr marL="5706107" indent="-335653" algn="l" rtl="0" fontAlgn="base">
        <a:spcBef>
          <a:spcPct val="20000"/>
        </a:spcBef>
        <a:spcAft>
          <a:spcPct val="0"/>
        </a:spcAft>
        <a:buChar char="»"/>
        <a:defRPr sz="2349">
          <a:solidFill>
            <a:schemeClr val="tx1"/>
          </a:solidFill>
          <a:latin typeface="+mn-lt"/>
        </a:defRPr>
      </a:lvl9pPr>
    </p:bodyStyle>
    <p:otherStyle>
      <a:defPPr>
        <a:defRPr lang="en-US"/>
      </a:defPPr>
      <a:lvl1pPr marL="0" algn="l" defTabSz="1342614" rtl="0" eaLnBrk="1" latinLnBrk="0" hangingPunct="1">
        <a:defRPr sz="2643" kern="1200">
          <a:solidFill>
            <a:schemeClr val="tx1"/>
          </a:solidFill>
          <a:latin typeface="+mn-lt"/>
          <a:ea typeface="+mn-ea"/>
          <a:cs typeface="+mn-cs"/>
        </a:defRPr>
      </a:lvl1pPr>
      <a:lvl2pPr marL="671307" algn="l" defTabSz="1342614" rtl="0" eaLnBrk="1" latinLnBrk="0" hangingPunct="1">
        <a:defRPr sz="2643" kern="1200">
          <a:solidFill>
            <a:schemeClr val="tx1"/>
          </a:solidFill>
          <a:latin typeface="+mn-lt"/>
          <a:ea typeface="+mn-ea"/>
          <a:cs typeface="+mn-cs"/>
        </a:defRPr>
      </a:lvl2pPr>
      <a:lvl3pPr marL="1342614" algn="l" defTabSz="1342614" rtl="0" eaLnBrk="1" latinLnBrk="0" hangingPunct="1">
        <a:defRPr sz="2643" kern="1200">
          <a:solidFill>
            <a:schemeClr val="tx1"/>
          </a:solidFill>
          <a:latin typeface="+mn-lt"/>
          <a:ea typeface="+mn-ea"/>
          <a:cs typeface="+mn-cs"/>
        </a:defRPr>
      </a:lvl3pPr>
      <a:lvl4pPr marL="2013920" algn="l" defTabSz="1342614" rtl="0" eaLnBrk="1" latinLnBrk="0" hangingPunct="1">
        <a:defRPr sz="2643" kern="1200">
          <a:solidFill>
            <a:schemeClr val="tx1"/>
          </a:solidFill>
          <a:latin typeface="+mn-lt"/>
          <a:ea typeface="+mn-ea"/>
          <a:cs typeface="+mn-cs"/>
        </a:defRPr>
      </a:lvl4pPr>
      <a:lvl5pPr marL="2685227" algn="l" defTabSz="1342614" rtl="0" eaLnBrk="1" latinLnBrk="0" hangingPunct="1">
        <a:defRPr sz="2643" kern="1200">
          <a:solidFill>
            <a:schemeClr val="tx1"/>
          </a:solidFill>
          <a:latin typeface="+mn-lt"/>
          <a:ea typeface="+mn-ea"/>
          <a:cs typeface="+mn-cs"/>
        </a:defRPr>
      </a:lvl5pPr>
      <a:lvl6pPr marL="3356534" algn="l" defTabSz="1342614" rtl="0" eaLnBrk="1" latinLnBrk="0" hangingPunct="1">
        <a:defRPr sz="2643" kern="1200">
          <a:solidFill>
            <a:schemeClr val="tx1"/>
          </a:solidFill>
          <a:latin typeface="+mn-lt"/>
          <a:ea typeface="+mn-ea"/>
          <a:cs typeface="+mn-cs"/>
        </a:defRPr>
      </a:lvl6pPr>
      <a:lvl7pPr marL="4027841" algn="l" defTabSz="1342614" rtl="0" eaLnBrk="1" latinLnBrk="0" hangingPunct="1">
        <a:defRPr sz="2643" kern="1200">
          <a:solidFill>
            <a:schemeClr val="tx1"/>
          </a:solidFill>
          <a:latin typeface="+mn-lt"/>
          <a:ea typeface="+mn-ea"/>
          <a:cs typeface="+mn-cs"/>
        </a:defRPr>
      </a:lvl7pPr>
      <a:lvl8pPr marL="4699147" algn="l" defTabSz="1342614" rtl="0" eaLnBrk="1" latinLnBrk="0" hangingPunct="1">
        <a:defRPr sz="2643" kern="1200">
          <a:solidFill>
            <a:schemeClr val="tx1"/>
          </a:solidFill>
          <a:latin typeface="+mn-lt"/>
          <a:ea typeface="+mn-ea"/>
          <a:cs typeface="+mn-cs"/>
        </a:defRPr>
      </a:lvl8pPr>
      <a:lvl9pPr marL="5370454" algn="l" defTabSz="1342614" rtl="0" eaLnBrk="1" latinLnBrk="0" hangingPunct="1">
        <a:defRPr sz="26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4.wdp"/><Relationship Id="rId14" Type="http://schemas.microsoft.com/office/2007/relationships/hdphoto" Target="../media/hdphoto6.wdp"/></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5.wdp"/><Relationship Id="rId7" Type="http://schemas.microsoft.com/office/2007/relationships/hdphoto" Target="../media/hdphoto16.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gif"/><Relationship Id="rId9" Type="http://schemas.microsoft.com/office/2007/relationships/hdphoto" Target="../media/hdphoto17.wdp"/></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8.wdp"/><Relationship Id="rId10" Type="http://schemas.openxmlformats.org/officeDocument/2006/relationships/image" Target="../media/image58.png"/><Relationship Id="rId4" Type="http://schemas.openxmlformats.org/officeDocument/2006/relationships/image" Target="../media/image34.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32.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20.wdp"/></Relationships>
</file>

<file path=ppt/slides/_rels/slide1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0.png"/><Relationship Id="rId7" Type="http://schemas.openxmlformats.org/officeDocument/2006/relationships/image" Target="../media/image610.png"/><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90.png"/><Relationship Id="rId10" Type="http://schemas.openxmlformats.org/officeDocument/2006/relationships/image" Target="../media/image64.png"/><Relationship Id="rId4" Type="http://schemas.openxmlformats.org/officeDocument/2006/relationships/image" Target="../media/image580.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8.wdp"/><Relationship Id="rId7" Type="http://schemas.openxmlformats.org/officeDocument/2006/relationships/image" Target="../media/image42.gi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74.png"/><Relationship Id="rId9" Type="http://schemas.microsoft.com/office/2007/relationships/hdphoto" Target="../media/hdphoto16.wdp"/></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8.wdp"/><Relationship Id="rId7" Type="http://schemas.openxmlformats.org/officeDocument/2006/relationships/image" Target="../media/image4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78.png"/><Relationship Id="rId9" Type="http://schemas.microsoft.com/office/2007/relationships/hdphoto" Target="../media/hdphoto16.wdp"/></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slide" Target="slide5.xml"/><Relationship Id="rId12"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slide" Target="slide10.xml"/><Relationship Id="rId5" Type="http://schemas.openxmlformats.org/officeDocument/2006/relationships/slide" Target="slide3.xml"/><Relationship Id="rId10" Type="http://schemas.openxmlformats.org/officeDocument/2006/relationships/slide" Target="slide8.xml"/><Relationship Id="rId4" Type="http://schemas.openxmlformats.org/officeDocument/2006/relationships/audio" Target="../media/audio1.wav"/><Relationship Id="rId9" Type="http://schemas.openxmlformats.org/officeDocument/2006/relationships/slide" Target="slide7.xml"/><Relationship Id="rId14" Type="http://schemas.microsoft.com/office/2007/relationships/hdphoto" Target="../media/hdphoto7.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7.xml"/><Relationship Id="rId4" Type="http://schemas.microsoft.com/office/2007/relationships/hdphoto" Target="../media/hdphoto20.wdp"/></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1.png"/><Relationship Id="rId18" Type="http://schemas.openxmlformats.org/officeDocument/2006/relationships/image" Target="../media/image86.svg"/><Relationship Id="rId26" Type="http://schemas.openxmlformats.org/officeDocument/2006/relationships/image" Target="../media/image82.png"/><Relationship Id="rId3" Type="http://schemas.openxmlformats.org/officeDocument/2006/relationships/slideLayout" Target="../slideLayouts/slideLayout7.xml"/><Relationship Id="rId21" Type="http://schemas.openxmlformats.org/officeDocument/2006/relationships/slide" Target="slide26.xml"/><Relationship Id="rId7" Type="http://schemas.openxmlformats.org/officeDocument/2006/relationships/image" Target="../media/image78.svg"/><Relationship Id="rId12" Type="http://schemas.openxmlformats.org/officeDocument/2006/relationships/image" Target="../media/image60.png"/><Relationship Id="rId17" Type="http://schemas.openxmlformats.org/officeDocument/2006/relationships/image" Target="../media/image76.png"/><Relationship Id="rId25" Type="http://schemas.openxmlformats.org/officeDocument/2006/relationships/image" Target="../media/image81.png"/><Relationship Id="rId2" Type="http://schemas.openxmlformats.org/officeDocument/2006/relationships/audio" Target="../media/media4.wav"/><Relationship Id="rId16" Type="http://schemas.openxmlformats.org/officeDocument/2006/relationships/image" Target="../media/image84.svg"/><Relationship Id="rId20" Type="http://schemas.openxmlformats.org/officeDocument/2006/relationships/image" Target="../media/image77.png"/><Relationship Id="rId1" Type="http://schemas.microsoft.com/office/2007/relationships/media" Target="../media/media4.wav"/><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80.png"/><Relationship Id="rId5" Type="http://schemas.openxmlformats.org/officeDocument/2006/relationships/image" Target="../media/image76.svg"/><Relationship Id="rId15" Type="http://schemas.openxmlformats.org/officeDocument/2006/relationships/image" Target="../media/image75.png"/><Relationship Id="rId23" Type="http://schemas.openxmlformats.org/officeDocument/2006/relationships/slide" Target="slide23.xml"/><Relationship Id="rId10" Type="http://schemas.openxmlformats.org/officeDocument/2006/relationships/image" Target="../media/image50.png"/><Relationship Id="rId19" Type="http://schemas.openxmlformats.org/officeDocument/2006/relationships/slide" Target="slide22.xml"/><Relationship Id="rId4" Type="http://schemas.openxmlformats.org/officeDocument/2006/relationships/image" Target="../media/image47.png"/><Relationship Id="rId9" Type="http://schemas.openxmlformats.org/officeDocument/2006/relationships/image" Target="../media/image80.svg"/><Relationship Id="rId14" Type="http://schemas.openxmlformats.org/officeDocument/2006/relationships/image" Target="../media/image82.svg"/><Relationship Id="rId22" Type="http://schemas.openxmlformats.org/officeDocument/2006/relationships/image" Target="../media/image79.png"/><Relationship Id="rId27"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93.svg"/><Relationship Id="rId7" Type="http://schemas.openxmlformats.org/officeDocument/2006/relationships/image" Target="../media/image97.svg"/><Relationship Id="rId12" Type="http://schemas.openxmlformats.org/officeDocument/2006/relationships/image" Target="../media/image88.png"/><Relationship Id="rId17" Type="http://schemas.openxmlformats.org/officeDocument/2006/relationships/image" Target="../media/image92.png"/><Relationship Id="rId2" Type="http://schemas.openxmlformats.org/officeDocument/2006/relationships/image" Target="../media/image83.png"/><Relationship Id="rId16"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101.svg"/><Relationship Id="rId5" Type="http://schemas.openxmlformats.org/officeDocument/2006/relationships/image" Target="../media/image95.svg"/><Relationship Id="rId15" Type="http://schemas.openxmlformats.org/officeDocument/2006/relationships/image" Target="../media/image91.png"/><Relationship Id="rId10" Type="http://schemas.openxmlformats.org/officeDocument/2006/relationships/image" Target="../media/image87.png"/><Relationship Id="rId4" Type="http://schemas.openxmlformats.org/officeDocument/2006/relationships/image" Target="../media/image84.png"/><Relationship Id="rId9" Type="http://schemas.openxmlformats.org/officeDocument/2006/relationships/image" Target="../media/image99.svg"/><Relationship Id="rId1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1.png"/><Relationship Id="rId3" Type="http://schemas.openxmlformats.org/officeDocument/2006/relationships/image" Target="../media/image93.png"/><Relationship Id="rId7" Type="http://schemas.openxmlformats.org/officeDocument/2006/relationships/image" Target="../media/image95.png"/><Relationship Id="rId12" Type="http://schemas.openxmlformats.org/officeDocument/2006/relationships/image" Target="../media/image97.svg"/><Relationship Id="rId17" Type="http://schemas.openxmlformats.org/officeDocument/2006/relationships/image" Target="../media/image92.png"/><Relationship Id="rId2" Type="http://schemas.openxmlformats.org/officeDocument/2006/relationships/audio" Target="../media/audio4.wav"/><Relationship Id="rId16"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5.png"/><Relationship Id="rId5" Type="http://schemas.openxmlformats.org/officeDocument/2006/relationships/image" Target="../media/image94.png"/><Relationship Id="rId15" Type="http://schemas.openxmlformats.org/officeDocument/2006/relationships/image" Target="../media/image97.png"/><Relationship Id="rId10" Type="http://schemas.openxmlformats.org/officeDocument/2006/relationships/image" Target="../media/image112.svg"/><Relationship Id="rId4" Type="http://schemas.openxmlformats.org/officeDocument/2006/relationships/image" Target="../media/image108.svg"/><Relationship Id="rId9" Type="http://schemas.openxmlformats.org/officeDocument/2006/relationships/image" Target="../media/image96.png"/><Relationship Id="rId14" Type="http://schemas.openxmlformats.org/officeDocument/2006/relationships/image" Target="../media/image82.svg"/></Relationships>
</file>

<file path=ppt/slides/_rels/slide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jpeg"/><Relationship Id="rId1" Type="http://schemas.openxmlformats.org/officeDocument/2006/relationships/slideLayout" Target="../slideLayouts/slideLayout24.xml"/><Relationship Id="rId5" Type="http://schemas.openxmlformats.org/officeDocument/2006/relationships/image" Target="../media/image102.gif"/><Relationship Id="rId4" Type="http://schemas.openxmlformats.org/officeDocument/2006/relationships/image" Target="../media/image101.gif"/></Relationships>
</file>

<file path=ppt/slides/_rels/slide26.xml.rels><?xml version="1.0" encoding="UTF-8" standalone="yes"?>
<Relationships xmlns="http://schemas.openxmlformats.org/package/2006/relationships"><Relationship Id="rId13" Type="http://schemas.openxmlformats.org/officeDocument/2006/relationships/image" Target="../media/image109.png"/><Relationship Id="rId18" Type="http://schemas.openxmlformats.org/officeDocument/2006/relationships/image" Target="../media/image114.gif"/><Relationship Id="rId26" Type="http://schemas.openxmlformats.org/officeDocument/2006/relationships/image" Target="../media/image122.png"/><Relationship Id="rId39" Type="http://schemas.openxmlformats.org/officeDocument/2006/relationships/image" Target="../media/image135.png"/><Relationship Id="rId21" Type="http://schemas.openxmlformats.org/officeDocument/2006/relationships/image" Target="../media/image117.png"/><Relationship Id="rId34" Type="http://schemas.openxmlformats.org/officeDocument/2006/relationships/image" Target="../media/image130.png"/><Relationship Id="rId42" Type="http://schemas.openxmlformats.org/officeDocument/2006/relationships/image" Target="../media/image137.png"/><Relationship Id="rId47" Type="http://schemas.openxmlformats.org/officeDocument/2006/relationships/image" Target="../media/image140.png"/><Relationship Id="rId50" Type="http://schemas.openxmlformats.org/officeDocument/2006/relationships/slide" Target="slide30.xml"/><Relationship Id="rId55" Type="http://schemas.openxmlformats.org/officeDocument/2006/relationships/image" Target="../media/image144.png"/><Relationship Id="rId7" Type="http://schemas.openxmlformats.org/officeDocument/2006/relationships/image" Target="../media/image105.png"/><Relationship Id="rId2" Type="http://schemas.openxmlformats.org/officeDocument/2006/relationships/audio" Target="../media/audio5.wav"/><Relationship Id="rId16" Type="http://schemas.openxmlformats.org/officeDocument/2006/relationships/image" Target="../media/image112.png"/><Relationship Id="rId29" Type="http://schemas.openxmlformats.org/officeDocument/2006/relationships/image" Target="../media/image125.png"/><Relationship Id="rId11" Type="http://schemas.microsoft.com/office/2007/relationships/hdphoto" Target="../media/hdphoto21.wdp"/><Relationship Id="rId24" Type="http://schemas.openxmlformats.org/officeDocument/2006/relationships/image" Target="../media/image120.png"/><Relationship Id="rId32" Type="http://schemas.openxmlformats.org/officeDocument/2006/relationships/image" Target="../media/image128.png"/><Relationship Id="rId37" Type="http://schemas.openxmlformats.org/officeDocument/2006/relationships/image" Target="../media/image133.png"/><Relationship Id="rId40" Type="http://schemas.openxmlformats.org/officeDocument/2006/relationships/image" Target="../media/image136.png"/><Relationship Id="rId45" Type="http://schemas.openxmlformats.org/officeDocument/2006/relationships/image" Target="../media/image139.png"/><Relationship Id="rId53" Type="http://schemas.openxmlformats.org/officeDocument/2006/relationships/image" Target="../media/image143.png"/><Relationship Id="rId58" Type="http://schemas.openxmlformats.org/officeDocument/2006/relationships/slide" Target="slide34.xml"/><Relationship Id="rId5" Type="http://schemas.openxmlformats.org/officeDocument/2006/relationships/image" Target="../media/image104.png"/><Relationship Id="rId61" Type="http://schemas.openxmlformats.org/officeDocument/2006/relationships/image" Target="../media/image147.png"/><Relationship Id="rId19" Type="http://schemas.openxmlformats.org/officeDocument/2006/relationships/image" Target="../media/image115.gif"/><Relationship Id="rId14" Type="http://schemas.openxmlformats.org/officeDocument/2006/relationships/image" Target="../media/image110.png"/><Relationship Id="rId22" Type="http://schemas.openxmlformats.org/officeDocument/2006/relationships/image" Target="../media/image118.png"/><Relationship Id="rId27" Type="http://schemas.openxmlformats.org/officeDocument/2006/relationships/image" Target="../media/image123.png"/><Relationship Id="rId30" Type="http://schemas.openxmlformats.org/officeDocument/2006/relationships/image" Target="../media/image126.png"/><Relationship Id="rId35" Type="http://schemas.openxmlformats.org/officeDocument/2006/relationships/image" Target="../media/image131.png"/><Relationship Id="rId43" Type="http://schemas.openxmlformats.org/officeDocument/2006/relationships/image" Target="../media/image138.gif"/><Relationship Id="rId48" Type="http://schemas.openxmlformats.org/officeDocument/2006/relationships/slide" Target="slide29.xml"/><Relationship Id="rId56" Type="http://schemas.openxmlformats.org/officeDocument/2006/relationships/slide" Target="slide33.xml"/><Relationship Id="rId8" Type="http://schemas.openxmlformats.org/officeDocument/2006/relationships/image" Target="../media/image124.svg"/><Relationship Id="rId51" Type="http://schemas.openxmlformats.org/officeDocument/2006/relationships/image" Target="../media/image142.png"/><Relationship Id="rId3"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5" Type="http://schemas.openxmlformats.org/officeDocument/2006/relationships/image" Target="../media/image121.png"/><Relationship Id="rId33" Type="http://schemas.openxmlformats.org/officeDocument/2006/relationships/image" Target="../media/image129.png"/><Relationship Id="rId38" Type="http://schemas.openxmlformats.org/officeDocument/2006/relationships/image" Target="../media/image134.png"/><Relationship Id="rId46" Type="http://schemas.openxmlformats.org/officeDocument/2006/relationships/slide" Target="slide28.xml"/><Relationship Id="rId59" Type="http://schemas.openxmlformats.org/officeDocument/2006/relationships/image" Target="../media/image146.png"/><Relationship Id="rId20" Type="http://schemas.openxmlformats.org/officeDocument/2006/relationships/image" Target="../media/image116.png"/><Relationship Id="rId41" Type="http://schemas.openxmlformats.org/officeDocument/2006/relationships/slide" Target="slide23.xml"/><Relationship Id="rId54" Type="http://schemas.openxmlformats.org/officeDocument/2006/relationships/slide" Target="slide32.xml"/><Relationship Id="rId1" Type="http://schemas.openxmlformats.org/officeDocument/2006/relationships/slideLayout" Target="../slideLayouts/slideLayout7.xml"/><Relationship Id="rId6" Type="http://schemas.openxmlformats.org/officeDocument/2006/relationships/image" Target="../media/image122.svg"/><Relationship Id="rId15" Type="http://schemas.openxmlformats.org/officeDocument/2006/relationships/image" Target="../media/image111.png"/><Relationship Id="rId23" Type="http://schemas.openxmlformats.org/officeDocument/2006/relationships/image" Target="../media/image119.png"/><Relationship Id="rId28" Type="http://schemas.openxmlformats.org/officeDocument/2006/relationships/image" Target="../media/image124.png"/><Relationship Id="rId36" Type="http://schemas.openxmlformats.org/officeDocument/2006/relationships/image" Target="../media/image132.png"/><Relationship Id="rId49" Type="http://schemas.openxmlformats.org/officeDocument/2006/relationships/image" Target="../media/image141.png"/><Relationship Id="rId57" Type="http://schemas.openxmlformats.org/officeDocument/2006/relationships/image" Target="../media/image145.png"/><Relationship Id="rId10" Type="http://schemas.openxmlformats.org/officeDocument/2006/relationships/image" Target="../media/image107.png"/><Relationship Id="rId31" Type="http://schemas.openxmlformats.org/officeDocument/2006/relationships/image" Target="../media/image127.gif"/><Relationship Id="rId44" Type="http://schemas.openxmlformats.org/officeDocument/2006/relationships/slide" Target="slide27.xml"/><Relationship Id="rId52" Type="http://schemas.openxmlformats.org/officeDocument/2006/relationships/slide" Target="slide31.xml"/><Relationship Id="rId60" Type="http://schemas.openxmlformats.org/officeDocument/2006/relationships/slide" Target="slide35.xml"/><Relationship Id="rId4" Type="http://schemas.openxmlformats.org/officeDocument/2006/relationships/image" Target="../media/image120.svg"/><Relationship Id="rId9" Type="http://schemas.openxmlformats.org/officeDocument/2006/relationships/image" Target="../media/image106.gif"/></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95.svg"/><Relationship Id="rId12"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1.png"/><Relationship Id="rId5" Type="http://schemas.openxmlformats.org/officeDocument/2006/relationships/image" Target="../media/image93.svg"/><Relationship Id="rId10" Type="http://schemas.openxmlformats.org/officeDocument/2006/relationships/slide" Target="slide26.xml"/><Relationship Id="rId4" Type="http://schemas.openxmlformats.org/officeDocument/2006/relationships/image" Target="../media/image83.png"/><Relationship Id="rId9" Type="http://schemas.openxmlformats.org/officeDocument/2006/relationships/image" Target="../media/image110.svg"/><Relationship Id="rId1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95.svg"/><Relationship Id="rId12"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1.png"/><Relationship Id="rId5" Type="http://schemas.openxmlformats.org/officeDocument/2006/relationships/image" Target="../media/image93.svg"/><Relationship Id="rId10" Type="http://schemas.openxmlformats.org/officeDocument/2006/relationships/slide" Target="slide26.xml"/><Relationship Id="rId4" Type="http://schemas.openxmlformats.org/officeDocument/2006/relationships/image" Target="../media/image83.png"/><Relationship Id="rId9" Type="http://schemas.openxmlformats.org/officeDocument/2006/relationships/image" Target="../media/image110.svg"/><Relationship Id="rId1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95.svg"/><Relationship Id="rId12"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1.png"/><Relationship Id="rId5" Type="http://schemas.openxmlformats.org/officeDocument/2006/relationships/image" Target="../media/image93.svg"/><Relationship Id="rId10" Type="http://schemas.openxmlformats.org/officeDocument/2006/relationships/slide" Target="slide26.xml"/><Relationship Id="rId4" Type="http://schemas.openxmlformats.org/officeDocument/2006/relationships/image" Target="../media/image83.png"/><Relationship Id="rId9" Type="http://schemas.openxmlformats.org/officeDocument/2006/relationships/image" Target="../media/image110.sv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5.png"/><Relationship Id="rId1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13.png"/><Relationship Id="rId12" Type="http://schemas.microsoft.com/office/2007/relationships/hdphoto" Target="../media/hdphoto10.wdp"/><Relationship Id="rId17" Type="http://schemas.openxmlformats.org/officeDocument/2006/relationships/image" Target="../media/image17.png"/><Relationship Id="rId2" Type="http://schemas.openxmlformats.org/officeDocument/2006/relationships/audio" Target="../media/audio2.wav"/><Relationship Id="rId16"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6.png"/><Relationship Id="rId10" Type="http://schemas.microsoft.com/office/2007/relationships/hdphoto" Target="../media/hdphoto7.wdp"/><Relationship Id="rId19"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11.png"/><Relationship Id="rId14" Type="http://schemas.microsoft.com/office/2007/relationships/hdphoto" Target="../media/hdphoto11.wdp"/></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95.svg"/><Relationship Id="rId12"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1.png"/><Relationship Id="rId5" Type="http://schemas.openxmlformats.org/officeDocument/2006/relationships/image" Target="../media/image93.svg"/><Relationship Id="rId10" Type="http://schemas.openxmlformats.org/officeDocument/2006/relationships/slide" Target="slide26.xml"/><Relationship Id="rId4" Type="http://schemas.openxmlformats.org/officeDocument/2006/relationships/image" Target="../media/image83.png"/><Relationship Id="rId9" Type="http://schemas.openxmlformats.org/officeDocument/2006/relationships/image" Target="../media/image110.svg"/><Relationship Id="rId1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95.svg"/><Relationship Id="rId12"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1.png"/><Relationship Id="rId5" Type="http://schemas.openxmlformats.org/officeDocument/2006/relationships/image" Target="../media/image93.svg"/><Relationship Id="rId10" Type="http://schemas.openxmlformats.org/officeDocument/2006/relationships/slide" Target="slide26.xml"/><Relationship Id="rId4" Type="http://schemas.openxmlformats.org/officeDocument/2006/relationships/image" Target="../media/image83.png"/><Relationship Id="rId9" Type="http://schemas.openxmlformats.org/officeDocument/2006/relationships/image" Target="../media/image110.svg"/><Relationship Id="rId1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74.png"/><Relationship Id="rId1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95.svg"/><Relationship Id="rId12" Type="http://schemas.openxmlformats.org/officeDocument/2006/relationships/image" Target="../media/image173.png"/><Relationship Id="rId17" Type="http://schemas.microsoft.com/office/2007/relationships/hdphoto" Target="../media/hdphoto13.wdp"/><Relationship Id="rId2" Type="http://schemas.openxmlformats.org/officeDocument/2006/relationships/audio" Target="../media/audio2.wav"/><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172.png"/><Relationship Id="rId5" Type="http://schemas.openxmlformats.org/officeDocument/2006/relationships/image" Target="../media/image93.svg"/><Relationship Id="rId15" Type="http://schemas.openxmlformats.org/officeDocument/2006/relationships/image" Target="../media/image81.png"/><Relationship Id="rId10" Type="http://schemas.openxmlformats.org/officeDocument/2006/relationships/image" Target="../media/image171.png"/><Relationship Id="rId19" Type="http://schemas.openxmlformats.org/officeDocument/2006/relationships/image" Target="../media/image175.png"/><Relationship Id="rId4" Type="http://schemas.openxmlformats.org/officeDocument/2006/relationships/image" Target="../media/image83.png"/><Relationship Id="rId9" Type="http://schemas.openxmlformats.org/officeDocument/2006/relationships/image" Target="../media/image110.svg"/><Relationship Id="rId14" Type="http://schemas.openxmlformats.org/officeDocument/2006/relationships/slide" Target="slide26.xml"/></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95.svg"/><Relationship Id="rId12"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1.png"/><Relationship Id="rId5" Type="http://schemas.openxmlformats.org/officeDocument/2006/relationships/image" Target="../media/image93.svg"/><Relationship Id="rId10" Type="http://schemas.openxmlformats.org/officeDocument/2006/relationships/slide" Target="slide26.xml"/><Relationship Id="rId4" Type="http://schemas.openxmlformats.org/officeDocument/2006/relationships/image" Target="../media/image83.png"/><Relationship Id="rId9" Type="http://schemas.openxmlformats.org/officeDocument/2006/relationships/image" Target="../media/image110.svg"/><Relationship Id="rId1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95.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slide" Target="slide26.xml"/><Relationship Id="rId5" Type="http://schemas.openxmlformats.org/officeDocument/2006/relationships/image" Target="../media/image93.svg"/><Relationship Id="rId15" Type="http://schemas.openxmlformats.org/officeDocument/2006/relationships/image" Target="../media/image17.png"/><Relationship Id="rId10" Type="http://schemas.openxmlformats.org/officeDocument/2006/relationships/image" Target="../media/image176.png"/><Relationship Id="rId4" Type="http://schemas.openxmlformats.org/officeDocument/2006/relationships/image" Target="../media/image83.png"/><Relationship Id="rId9" Type="http://schemas.openxmlformats.org/officeDocument/2006/relationships/image" Target="../media/image110.svg"/><Relationship Id="rId1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1.png"/><Relationship Id="rId1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13.png"/><Relationship Id="rId12" Type="http://schemas.microsoft.com/office/2007/relationships/hdphoto" Target="../media/hdphoto11.wdp"/><Relationship Id="rId17" Type="http://schemas.openxmlformats.org/officeDocument/2006/relationships/image" Target="../media/image17.png"/><Relationship Id="rId2" Type="http://schemas.openxmlformats.org/officeDocument/2006/relationships/audio" Target="../media/audio3.wav"/><Relationship Id="rId16"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6.png"/><Relationship Id="rId10" Type="http://schemas.microsoft.com/office/2007/relationships/hdphoto" Target="../media/hdphoto10.wdp"/><Relationship Id="rId19"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14.png"/><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5.png"/><Relationship Id="rId1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13.png"/><Relationship Id="rId12" Type="http://schemas.microsoft.com/office/2007/relationships/hdphoto" Target="../media/hdphoto10.wdp"/><Relationship Id="rId17" Type="http://schemas.openxmlformats.org/officeDocument/2006/relationships/image" Target="../media/image17.png"/><Relationship Id="rId2" Type="http://schemas.openxmlformats.org/officeDocument/2006/relationships/audio" Target="../media/audio3.wav"/><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4.png"/><Relationship Id="rId5" Type="http://schemas.openxmlformats.org/officeDocument/2006/relationships/image" Target="../media/image19.png"/><Relationship Id="rId15" Type="http://schemas.openxmlformats.org/officeDocument/2006/relationships/image" Target="../media/image11.png"/><Relationship Id="rId10" Type="http://schemas.microsoft.com/office/2007/relationships/hdphoto" Target="../media/hdphoto12.wdp"/><Relationship Id="rId19"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16.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png"/><Relationship Id="rId18" Type="http://schemas.microsoft.com/office/2007/relationships/hdphoto" Target="../media/hdphoto12.wdp"/><Relationship Id="rId3" Type="http://schemas.openxmlformats.org/officeDocument/2006/relationships/audio" Target="../media/audio3.wav"/><Relationship Id="rId21" Type="http://schemas.openxmlformats.org/officeDocument/2006/relationships/image" Target="../media/image22.png"/><Relationship Id="rId7" Type="http://schemas.openxmlformats.org/officeDocument/2006/relationships/image" Target="../media/image20.png"/><Relationship Id="rId12" Type="http://schemas.microsoft.com/office/2007/relationships/hdphoto" Target="../media/hdphoto9.wdp"/><Relationship Id="rId17" Type="http://schemas.openxmlformats.org/officeDocument/2006/relationships/image" Target="../media/image16.png"/><Relationship Id="rId2" Type="http://schemas.openxmlformats.org/officeDocument/2006/relationships/audio" Target="../media/audio2.wav"/><Relationship Id="rId16" Type="http://schemas.microsoft.com/office/2007/relationships/hdphoto" Target="../media/hdphoto7.wdp"/><Relationship Id="rId20" Type="http://schemas.microsoft.com/office/2007/relationships/hdphoto" Target="../media/hdphoto13.wdp"/><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3.png"/><Relationship Id="rId5" Type="http://schemas.openxmlformats.org/officeDocument/2006/relationships/image" Target="../media/image14.png"/><Relationship Id="rId15" Type="http://schemas.openxmlformats.org/officeDocument/2006/relationships/image" Target="../media/image11.png"/><Relationship Id="rId23" Type="http://schemas.openxmlformats.org/officeDocument/2006/relationships/image" Target="../media/image23.png"/><Relationship Id="rId10" Type="http://schemas.openxmlformats.org/officeDocument/2006/relationships/image" Target="../media/image22.png"/><Relationship Id="rId19" Type="http://schemas.openxmlformats.org/officeDocument/2006/relationships/image" Target="../media/image17.png"/><Relationship Id="rId4" Type="http://schemas.openxmlformats.org/officeDocument/2006/relationships/slide" Target="slide2.xml"/><Relationship Id="rId9" Type="http://schemas.openxmlformats.org/officeDocument/2006/relationships/image" Target="../media/image23.png"/><Relationship Id="rId14" Type="http://schemas.microsoft.com/office/2007/relationships/hdphoto" Target="../media/hdphoto11.wdp"/><Relationship Id="rId22"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1.png"/><Relationship Id="rId1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19.png"/><Relationship Id="rId12" Type="http://schemas.microsoft.com/office/2007/relationships/hdphoto" Target="../media/hdphoto11.wdp"/><Relationship Id="rId17" Type="http://schemas.openxmlformats.org/officeDocument/2006/relationships/image" Target="../media/image17.png"/><Relationship Id="rId2" Type="http://schemas.openxmlformats.org/officeDocument/2006/relationships/audio" Target="../media/audio2.wav"/><Relationship Id="rId16"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5.png"/><Relationship Id="rId5" Type="http://schemas.openxmlformats.org/officeDocument/2006/relationships/image" Target="../media/image14.png"/><Relationship Id="rId15" Type="http://schemas.openxmlformats.org/officeDocument/2006/relationships/image" Target="../media/image16.png"/><Relationship Id="rId10" Type="http://schemas.microsoft.com/office/2007/relationships/hdphoto" Target="../media/hdphoto9.wdp"/><Relationship Id="rId19"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13.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1.png"/><Relationship Id="rId1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13.png"/><Relationship Id="rId12" Type="http://schemas.microsoft.com/office/2007/relationships/hdphoto" Target="../media/hdphoto11.wdp"/><Relationship Id="rId17" Type="http://schemas.openxmlformats.org/officeDocument/2006/relationships/image" Target="../media/image17.png"/><Relationship Id="rId2" Type="http://schemas.openxmlformats.org/officeDocument/2006/relationships/audio" Target="../media/audio3.wav"/><Relationship Id="rId16"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5.png"/><Relationship Id="rId5" Type="http://schemas.openxmlformats.org/officeDocument/2006/relationships/image" Target="../media/image19.png"/><Relationship Id="rId15" Type="http://schemas.openxmlformats.org/officeDocument/2006/relationships/image" Target="../media/image16.png"/><Relationship Id="rId10" Type="http://schemas.microsoft.com/office/2007/relationships/hdphoto" Target="../media/hdphoto10.wdp"/><Relationship Id="rId19"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14.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BE"/>
        </a:solidFill>
        <a:effectLst/>
      </p:bgPr>
    </p:bg>
    <p:spTree>
      <p:nvGrpSpPr>
        <p:cNvPr id="1" name=""/>
        <p:cNvGrpSpPr/>
        <p:nvPr/>
      </p:nvGrpSpPr>
      <p:grpSpPr>
        <a:xfrm>
          <a:off x="0" y="0"/>
          <a:ext cx="0" cy="0"/>
          <a:chOff x="0" y="0"/>
          <a:chExt cx="0" cy="0"/>
        </a:xfrm>
      </p:grpSpPr>
      <p:grpSp>
        <p:nvGrpSpPr>
          <p:cNvPr id="44" name="Group 43" descr="n67 Fb Tuyen Dang">
            <a:extLst>
              <a:ext uri="{FF2B5EF4-FFF2-40B4-BE49-F238E27FC236}">
                <a16:creationId xmlns:a16="http://schemas.microsoft.com/office/drawing/2014/main" xmlns="" id="{BFA715C6-681C-3943-8EEE-9D4A2275CC98}"/>
              </a:ext>
            </a:extLst>
          </p:cNvPr>
          <p:cNvGrpSpPr/>
          <p:nvPr/>
        </p:nvGrpSpPr>
        <p:grpSpPr>
          <a:xfrm>
            <a:off x="18594705" y="1630173"/>
            <a:ext cx="11844175" cy="7771598"/>
            <a:chOff x="2137569" y="1147591"/>
            <a:chExt cx="7916863" cy="4562819"/>
          </a:xfrm>
        </p:grpSpPr>
        <p:pic>
          <p:nvPicPr>
            <p:cNvPr id="39" name="Picture 38">
              <a:extLst>
                <a:ext uri="{FF2B5EF4-FFF2-40B4-BE49-F238E27FC236}">
                  <a16:creationId xmlns:a16="http://schemas.microsoft.com/office/drawing/2014/main" xmlns="" id="{EFA6767A-6499-50CE-77CF-6BF071D360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824" b="97941" l="2790" r="95494">
                          <a14:foregroundMark x1="6223" y1="40000" x2="6223" y2="40000"/>
                          <a14:foregroundMark x1="6223" y1="40000" x2="6223" y2="40000"/>
                          <a14:foregroundMark x1="6223" y1="40000" x2="6223" y2="40000"/>
                          <a14:foregroundMark x1="11373" y1="17647" x2="11373" y2="17647"/>
                          <a14:foregroundMark x1="11373" y1="17647" x2="11373" y2="17647"/>
                          <a14:foregroundMark x1="11373" y1="17647" x2="11373" y2="17647"/>
                          <a14:foregroundMark x1="17382" y1="15882" x2="46996" y2="12647"/>
                          <a14:foregroundMark x1="46996" y1="12647" x2="62232" y2="13529"/>
                          <a14:foregroundMark x1="62232" y1="13529" x2="82403" y2="27941"/>
                          <a14:foregroundMark x1="82403" y1="27941" x2="93348" y2="58529"/>
                          <a14:foregroundMark x1="93348" y1="58529" x2="91631" y2="79706"/>
                          <a14:foregroundMark x1="91631" y1="79706" x2="91202" y2="80882"/>
                          <a14:foregroundMark x1="48927" y1="94118" x2="23820" y2="87647"/>
                          <a14:foregroundMark x1="9442" y1="18529" x2="45279" y2="6176"/>
                          <a14:foregroundMark x1="45279" y1="6176" x2="82403" y2="7647"/>
                          <a14:foregroundMark x1="66953" y1="3824" x2="88627" y2="4118"/>
                          <a14:foregroundMark x1="89270" y1="5882" x2="95494" y2="58824"/>
                          <a14:foregroundMark x1="95494" y1="58824" x2="94850" y2="60588"/>
                          <a14:foregroundMark x1="84979" y1="88529" x2="84979" y2="88529"/>
                          <a14:foregroundMark x1="84979" y1="88529" x2="84979" y2="88529"/>
                          <a14:foregroundMark x1="93133" y1="85882" x2="50429" y2="88824"/>
                          <a14:foregroundMark x1="4936" y1="20294" x2="3004" y2="40588"/>
                          <a14:foregroundMark x1="3648" y1="44412" x2="5579" y2="77353"/>
                          <a14:foregroundMark x1="5579" y1="77353" x2="6223" y2="80000"/>
                          <a14:foregroundMark x1="7725" y1="81765" x2="11803" y2="95294"/>
                          <a14:foregroundMark x1="13948" y1="97353" x2="36910" y2="97353"/>
                          <a14:foregroundMark x1="38841" y1="97941" x2="64592" y2="92941"/>
                          <a14:foregroundMark x1="64592" y1="92941" x2="65665" y2="92941"/>
                          <a14:foregroundMark x1="58584" y1="96176" x2="83047" y2="90588"/>
                          <a14:foregroundMark x1="83047" y1="90588" x2="83047" y2="90588"/>
                          <a14:foregroundMark x1="81760" y1="90294" x2="93991" y2="86176"/>
                          <a14:foregroundMark x1="93991" y1="86176" x2="94206" y2="86176"/>
                        </a14:backgroundRemoval>
                      </a14:imgEffect>
                    </a14:imgLayer>
                  </a14:imgProps>
                </a:ext>
              </a:extLst>
            </a:blip>
            <a:stretch>
              <a:fillRect/>
            </a:stretch>
          </p:blipFill>
          <p:spPr>
            <a:xfrm>
              <a:off x="2137569" y="1147591"/>
              <a:ext cx="7916863" cy="4562819"/>
            </a:xfrm>
            <a:prstGeom prst="rect">
              <a:avLst/>
            </a:prstGeom>
          </p:spPr>
        </p:pic>
        <p:sp>
          <p:nvSpPr>
            <p:cNvPr id="43" name="Rectangle: Rounded Corners 42">
              <a:extLst>
                <a:ext uri="{FF2B5EF4-FFF2-40B4-BE49-F238E27FC236}">
                  <a16:creationId xmlns:a16="http://schemas.microsoft.com/office/drawing/2014/main" xmlns="" id="{7BB72E26-0366-A361-63C5-BE300A32F0D3}"/>
                </a:ext>
              </a:extLst>
            </p:cNvPr>
            <p:cNvSpPr/>
            <p:nvPr/>
          </p:nvSpPr>
          <p:spPr>
            <a:xfrm>
              <a:off x="3614058" y="2381403"/>
              <a:ext cx="5268686" cy="207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sp>
        <p:nvSpPr>
          <p:cNvPr id="40" name="TextBox 39" descr="n67 Fb Tuyen Dang">
            <a:extLst>
              <a:ext uri="{FF2B5EF4-FFF2-40B4-BE49-F238E27FC236}">
                <a16:creationId xmlns:a16="http://schemas.microsoft.com/office/drawing/2014/main" xmlns="" id="{6B5AF62E-B393-3C51-D4AA-1CA71D939D83}"/>
              </a:ext>
            </a:extLst>
          </p:cNvPr>
          <p:cNvSpPr txBox="1"/>
          <p:nvPr/>
        </p:nvSpPr>
        <p:spPr>
          <a:xfrm>
            <a:off x="-8617581" y="4702545"/>
            <a:ext cx="8355172" cy="1583639"/>
          </a:xfrm>
          <a:prstGeom prst="rect">
            <a:avLst/>
          </a:prstGeom>
          <a:noFill/>
        </p:spPr>
        <p:txBody>
          <a:bodyPr wrap="none" rtlCol="0">
            <a:spAutoFit/>
          </a:bodyPr>
          <a:lstStyle/>
          <a:p>
            <a:r>
              <a:rPr lang="en-US" sz="9691">
                <a:latin typeface="Segoe UI Black" panose="020B0A02040204020203" pitchFamily="34" charset="0"/>
                <a:ea typeface="Segoe UI Black" panose="020B0A02040204020203" pitchFamily="34" charset="0"/>
              </a:rPr>
              <a:t>CHÀO MỪNG</a:t>
            </a:r>
          </a:p>
        </p:txBody>
      </p:sp>
      <p:sp>
        <p:nvSpPr>
          <p:cNvPr id="41" name="TextBox 40" descr="n67 Fb Tuyen Dang">
            <a:extLst>
              <a:ext uri="{FF2B5EF4-FFF2-40B4-BE49-F238E27FC236}">
                <a16:creationId xmlns:a16="http://schemas.microsoft.com/office/drawing/2014/main" xmlns="" id="{1181AEB6-9A33-EC4C-1759-29312A122B67}"/>
              </a:ext>
            </a:extLst>
          </p:cNvPr>
          <p:cNvSpPr txBox="1"/>
          <p:nvPr/>
        </p:nvSpPr>
        <p:spPr>
          <a:xfrm>
            <a:off x="20105560" y="819994"/>
            <a:ext cx="6187912" cy="1176925"/>
          </a:xfrm>
          <a:prstGeom prst="rect">
            <a:avLst/>
          </a:prstGeom>
          <a:noFill/>
        </p:spPr>
        <p:txBody>
          <a:bodyPr wrap="none" rtlCol="0">
            <a:spAutoFit/>
          </a:bodyPr>
          <a:lstStyle/>
          <a:p>
            <a:r>
              <a:rPr lang="en-US" sz="7048" b="1">
                <a:solidFill>
                  <a:srgbClr val="F5896F"/>
                </a:solidFill>
                <a:latin typeface="Segoe UI Black" panose="020B0A02040204020203" pitchFamily="34" charset="0"/>
                <a:ea typeface="Segoe UI Black" panose="020B0A02040204020203" pitchFamily="34" charset="0"/>
              </a:rPr>
              <a:t>QUÍ THẦY CÔ</a:t>
            </a:r>
          </a:p>
        </p:txBody>
      </p:sp>
      <p:sp>
        <p:nvSpPr>
          <p:cNvPr id="42" name="TextBox 41" descr="n67 Fb Tuyen Dang">
            <a:extLst>
              <a:ext uri="{FF2B5EF4-FFF2-40B4-BE49-F238E27FC236}">
                <a16:creationId xmlns:a16="http://schemas.microsoft.com/office/drawing/2014/main" xmlns="" id="{66861B81-5D8E-569E-B728-14A6B508932B}"/>
              </a:ext>
            </a:extLst>
          </p:cNvPr>
          <p:cNvSpPr txBox="1"/>
          <p:nvPr/>
        </p:nvSpPr>
        <p:spPr>
          <a:xfrm>
            <a:off x="2521365" y="10444114"/>
            <a:ext cx="7978466" cy="1176925"/>
          </a:xfrm>
          <a:prstGeom prst="rect">
            <a:avLst/>
          </a:prstGeom>
          <a:noFill/>
        </p:spPr>
        <p:txBody>
          <a:bodyPr wrap="none" rtlCol="0">
            <a:spAutoFit/>
          </a:bodyPr>
          <a:lstStyle/>
          <a:p>
            <a:r>
              <a:rPr lang="en-US" sz="7048" b="1">
                <a:latin typeface="Segoe UI" panose="020B0502040204020203" pitchFamily="34" charset="0"/>
                <a:cs typeface="Segoe UI" panose="020B0502040204020203" pitchFamily="34" charset="0"/>
              </a:rPr>
              <a:t>Dự giờ - Thăm lớp</a:t>
            </a:r>
          </a:p>
        </p:txBody>
      </p:sp>
      <p:pic>
        <p:nvPicPr>
          <p:cNvPr id="46" name="Picture 45" descr="n67 Fb Tuyen Dang">
            <a:extLst>
              <a:ext uri="{FF2B5EF4-FFF2-40B4-BE49-F238E27FC236}">
                <a16:creationId xmlns:a16="http://schemas.microsoft.com/office/drawing/2014/main" xmlns="" id="{8556D508-2D5B-0BCB-422B-4D252816BB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941" b="97030" l="3883" r="93204">
                        <a14:foregroundMark x1="51456" y1="7591" x2="51456" y2="7591"/>
                        <a14:foregroundMark x1="51456" y1="7591" x2="51456" y2="7591"/>
                        <a14:foregroundMark x1="51456" y1="5941" x2="51456" y2="5941"/>
                        <a14:foregroundMark x1="51456" y1="5941" x2="51456" y2="5941"/>
                        <a14:foregroundMark x1="51456" y1="5941" x2="51456" y2="5941"/>
                        <a14:foregroundMark x1="34951" y1="27723" x2="37864" y2="34323"/>
                        <a14:foregroundMark x1="93204" y1="48185" x2="93204" y2="48185"/>
                        <a14:foregroundMark x1="93204" y1="48185" x2="93204" y2="48185"/>
                        <a14:foregroundMark x1="51780" y1="97030" x2="51780" y2="97030"/>
                        <a14:foregroundMark x1="51780" y1="97030" x2="51780" y2="97030"/>
                        <a14:foregroundMark x1="47249" y1="97030" x2="47249" y2="97030"/>
                        <a14:foregroundMark x1="46926" y1="97030" x2="46926" y2="97030"/>
                        <a14:foregroundMark x1="5502" y1="60726" x2="5502" y2="60726"/>
                        <a14:foregroundMark x1="5502" y1="60726" x2="5502" y2="60726"/>
                        <a14:foregroundMark x1="5502" y1="60726" x2="5502" y2="60726"/>
                        <a14:foregroundMark x1="3883" y1="54785" x2="11650" y2="73267"/>
                        <a14:foregroundMark x1="11650" y1="73267" x2="24272" y2="87129"/>
                        <a14:foregroundMark x1="24272" y1="87129" x2="27184" y2="89109"/>
                        <a14:foregroundMark x1="31715" y1="93069" x2="31715" y2="93069"/>
                        <a14:foregroundMark x1="31715" y1="93069" x2="31715" y2="93069"/>
                        <a14:foregroundMark x1="31715" y1="93069" x2="31715" y2="93069"/>
                        <a14:foregroundMark x1="31715" y1="93069" x2="16181" y2="82508"/>
                        <a14:foregroundMark x1="16181" y1="82508" x2="5502" y2="65347"/>
                        <a14:foregroundMark x1="5502" y1="65347" x2="3560" y2="47195"/>
                        <a14:foregroundMark x1="3560" y1="47195" x2="10032" y2="32013"/>
                      </a14:backgroundRemoval>
                    </a14:imgEffect>
                  </a14:imgLayer>
                </a14:imgProps>
              </a:ext>
            </a:extLst>
          </a:blip>
          <a:stretch>
            <a:fillRect/>
          </a:stretch>
        </p:blipFill>
        <p:spPr>
          <a:xfrm>
            <a:off x="11794891" y="10039497"/>
            <a:ext cx="2677157" cy="2625172"/>
          </a:xfrm>
          <a:prstGeom prst="rect">
            <a:avLst/>
          </a:prstGeom>
        </p:spPr>
      </p:pic>
      <p:pic>
        <p:nvPicPr>
          <p:cNvPr id="47" name="Picture 46" descr="n67 Fb Tuyen Dang">
            <a:extLst>
              <a:ext uri="{FF2B5EF4-FFF2-40B4-BE49-F238E27FC236}">
                <a16:creationId xmlns:a16="http://schemas.microsoft.com/office/drawing/2014/main" xmlns="" id="{970BD3E6-F5E9-62EA-4A8D-BF2864DBC02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050" b="23900" l="7500" r="34900">
                        <a14:foregroundMark x1="11800" y1="16550" x2="11800" y2="16550"/>
                        <a14:foregroundMark x1="11800" y1="16550" x2="11800" y2="16550"/>
                        <a14:foregroundMark x1="14850" y1="15650" x2="7500" y2="17700"/>
                        <a14:foregroundMark x1="12050" y1="23550" x2="22950" y2="23900"/>
                        <a14:foregroundMark x1="22950" y1="23900" x2="27950" y2="23550"/>
                        <a14:foregroundMark x1="34900" y1="14150" x2="34250" y2="15750"/>
                      </a14:backgroundRemoval>
                    </a14:imgEffect>
                  </a14:imgLayer>
                </a14:imgProps>
              </a:ext>
              <a:ext uri="{28A0092B-C50C-407E-A947-70E740481C1C}">
                <a14:useLocalDpi xmlns:a14="http://schemas.microsoft.com/office/drawing/2010/main" val="0"/>
              </a:ext>
            </a:extLst>
          </a:blip>
          <a:srcRect l="6240" t="5099" r="62991" b="74984"/>
          <a:stretch/>
        </p:blipFill>
        <p:spPr>
          <a:xfrm>
            <a:off x="-7816234" y="-432704"/>
            <a:ext cx="7305794" cy="4859246"/>
          </a:xfrm>
          <a:prstGeom prst="rect">
            <a:avLst/>
          </a:prstGeom>
        </p:spPr>
      </p:pic>
      <p:pic>
        <p:nvPicPr>
          <p:cNvPr id="48" name="Picture 47" descr="n67 Fb Tuyen Dang">
            <a:extLst>
              <a:ext uri="{FF2B5EF4-FFF2-40B4-BE49-F238E27FC236}">
                <a16:creationId xmlns:a16="http://schemas.microsoft.com/office/drawing/2014/main" xmlns="" id="{88F28C5F-9301-11CC-3CEC-7EA10D45FC3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94" b="92347" l="3667" r="91667">
                        <a14:foregroundMark x1="6000" y1="45408" x2="6000" y2="45408"/>
                        <a14:foregroundMark x1="6000" y1="45408" x2="6000" y2="45408"/>
                        <a14:foregroundMark x1="3667" y1="65306" x2="3667" y2="65306"/>
                        <a14:foregroundMark x1="3667" y1="65306" x2="3667" y2="65306"/>
                        <a14:foregroundMark x1="3667" y1="65306" x2="3667" y2="65306"/>
                        <a14:foregroundMark x1="52000" y1="90306" x2="52000" y2="90306"/>
                        <a14:foregroundMark x1="52000" y1="90306" x2="52000" y2="90306"/>
                        <a14:foregroundMark x1="90667" y1="67857" x2="90667" y2="67857"/>
                        <a14:foregroundMark x1="90667" y1="67857" x2="90667" y2="67857"/>
                        <a14:foregroundMark x1="91667" y1="48980" x2="91667" y2="48980"/>
                        <a14:foregroundMark x1="91667" y1="48980" x2="91667" y2="48980"/>
                        <a14:foregroundMark x1="50667" y1="92347" x2="50667" y2="92347"/>
                        <a14:foregroundMark x1="50667" y1="92347" x2="50667" y2="92347"/>
                      </a14:backgroundRemoval>
                    </a14:imgEffect>
                  </a14:imgLayer>
                </a14:imgProps>
              </a:ext>
            </a:extLst>
          </a:blip>
          <a:stretch>
            <a:fillRect/>
          </a:stretch>
        </p:blipFill>
        <p:spPr>
          <a:xfrm>
            <a:off x="19238289" y="3672540"/>
            <a:ext cx="4170050" cy="2724433"/>
          </a:xfrm>
          <a:prstGeom prst="rect">
            <a:avLst/>
          </a:prstGeom>
        </p:spPr>
      </p:pic>
      <p:pic>
        <p:nvPicPr>
          <p:cNvPr id="49" name="Picture 48" descr="n67 Fb Tuyen Dang">
            <a:extLst>
              <a:ext uri="{FF2B5EF4-FFF2-40B4-BE49-F238E27FC236}">
                <a16:creationId xmlns:a16="http://schemas.microsoft.com/office/drawing/2014/main" xmlns="" id="{30C5C94E-6477-289D-D8C4-FAD210CBA186}"/>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0450" b="50500" l="71050" r="92750">
                        <a14:foregroundMark x1="82000" y1="50500" x2="82000" y2="50500"/>
                        <a14:foregroundMark x1="77850" y1="49500" x2="80550" y2="49650"/>
                        <a14:foregroundMark x1="71050" y1="49600" x2="71050" y2="49600"/>
                        <a14:foregroundMark x1="71050" y1="49600" x2="71050" y2="49600"/>
                      </a14:backgroundRemoval>
                    </a14:imgEffect>
                  </a14:imgLayer>
                </a14:imgProps>
              </a:ext>
              <a:ext uri="{28A0092B-C50C-407E-A947-70E740481C1C}">
                <a14:useLocalDpi xmlns:a14="http://schemas.microsoft.com/office/drawing/2010/main" val="0"/>
              </a:ext>
            </a:extLst>
          </a:blip>
          <a:srcRect l="69677" t="28109" r="4659" b="48045"/>
          <a:stretch/>
        </p:blipFill>
        <p:spPr>
          <a:xfrm>
            <a:off x="19019625" y="-781783"/>
            <a:ext cx="4881364" cy="4535523"/>
          </a:xfrm>
          <a:prstGeom prst="rect">
            <a:avLst/>
          </a:prstGeom>
        </p:spPr>
      </p:pic>
      <p:pic>
        <p:nvPicPr>
          <p:cNvPr id="51" name="Picture 50" descr="n67 Fb Tuyen Dang">
            <a:extLst>
              <a:ext uri="{FF2B5EF4-FFF2-40B4-BE49-F238E27FC236}">
                <a16:creationId xmlns:a16="http://schemas.microsoft.com/office/drawing/2014/main" xmlns="" id="{A46E29E6-9FD3-468F-6FF2-720133B9ECA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18" b="94035" l="6022" r="98495">
                        <a14:foregroundMark x1="23871" y1="49474" x2="23871" y2="49474"/>
                        <a14:foregroundMark x1="23871" y1="50175" x2="23871" y2="50175"/>
                        <a14:foregroundMark x1="31828" y1="24211" x2="17204" y2="77193"/>
                        <a14:foregroundMark x1="36559" y1="41754" x2="35914" y2="78596"/>
                        <a14:foregroundMark x1="36989" y1="89474" x2="36989" y2="89474"/>
                        <a14:foregroundMark x1="28387" y1="75439" x2="39570" y2="88421"/>
                        <a14:foregroundMark x1="39570" y1="88421" x2="40215" y2="90877"/>
                        <a14:foregroundMark x1="42151" y1="91579" x2="50108" y2="71930"/>
                        <a14:foregroundMark x1="50108" y1="71930" x2="95699" y2="22807"/>
                        <a14:foregroundMark x1="95699" y1="22807" x2="95699" y2="22807"/>
                        <a14:foregroundMark x1="33548" y1="8070" x2="46882" y2="7719"/>
                        <a14:foregroundMark x1="46882" y1="7719" x2="98495" y2="18246"/>
                        <a14:foregroundMark x1="33763" y1="31228" x2="27957" y2="62456"/>
                        <a14:foregroundMark x1="35484" y1="16842" x2="16774" y2="55088"/>
                        <a14:foregroundMark x1="6022" y1="46667" x2="6022" y2="46667"/>
                        <a14:foregroundMark x1="6022" y1="46667" x2="6022" y2="46667"/>
                        <a14:foregroundMark x1="34194" y1="26667" x2="28387" y2="63509"/>
                        <a14:foregroundMark x1="21505" y1="70175" x2="35484" y2="64211"/>
                        <a14:foregroundMark x1="14839" y1="45614" x2="21075" y2="51930"/>
                        <a14:foregroundMark x1="10108" y1="54386" x2="10108" y2="54386"/>
                        <a14:foregroundMark x1="10108" y1="54386" x2="10108" y2="54386"/>
                        <a14:foregroundMark x1="15054" y1="92982" x2="15054" y2="92982"/>
                        <a14:foregroundMark x1="15054" y1="92982" x2="15054" y2="92982"/>
                        <a14:foregroundMark x1="20645" y1="87368" x2="20645" y2="87368"/>
                        <a14:foregroundMark x1="20645" y1="87368" x2="20645" y2="87368"/>
                        <a14:foregroundMark x1="27957" y1="79649" x2="27957" y2="79649"/>
                        <a14:foregroundMark x1="27957" y1="79649" x2="27957" y2="79649"/>
                        <a14:foregroundMark x1="31183" y1="84211" x2="31183" y2="84211"/>
                        <a14:foregroundMark x1="31183" y1="84211" x2="31183" y2="84211"/>
                        <a14:foregroundMark x1="40000" y1="94035" x2="40000" y2="94035"/>
                        <a14:foregroundMark x1="40000" y1="94035" x2="40000" y2="94035"/>
                      </a14:backgroundRemoval>
                    </a14:imgEffect>
                  </a14:imgLayer>
                </a14:imgProps>
              </a:ext>
            </a:extLst>
          </a:blip>
          <a:stretch>
            <a:fillRect/>
          </a:stretch>
        </p:blipFill>
        <p:spPr>
          <a:xfrm>
            <a:off x="18549561" y="6786778"/>
            <a:ext cx="5967232" cy="3657336"/>
          </a:xfrm>
          <a:prstGeom prst="rect">
            <a:avLst/>
          </a:prstGeom>
        </p:spPr>
      </p:pic>
      <p:pic>
        <p:nvPicPr>
          <p:cNvPr id="53" name="Picture 52" descr="n67 Fb Tuyen Dang">
            <a:extLst>
              <a:ext uri="{FF2B5EF4-FFF2-40B4-BE49-F238E27FC236}">
                <a16:creationId xmlns:a16="http://schemas.microsoft.com/office/drawing/2014/main" xmlns="" id="{107C0F1B-FDE6-7F9B-E002-455A784F41B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186" b="97541" l="4110" r="95548">
                        <a14:foregroundMark x1="6507" y1="9836" x2="13356" y2="71585"/>
                        <a14:foregroundMark x1="13356" y1="71585" x2="20205" y2="82787"/>
                        <a14:foregroundMark x1="20205" y1="82787" x2="39726" y2="93989"/>
                        <a14:foregroundMark x1="39726" y1="93989" x2="58219" y2="91530"/>
                        <a14:foregroundMark x1="58219" y1="91530" x2="62329" y2="88798"/>
                        <a14:foregroundMark x1="85959" y1="8470" x2="86301" y2="30601"/>
                        <a14:foregroundMark x1="11644" y1="7104" x2="79452" y2="5738"/>
                        <a14:foregroundMark x1="79452" y1="5738" x2="86644" y2="6284"/>
                        <a14:foregroundMark x1="90753" y1="6831" x2="91438" y2="91530"/>
                        <a14:foregroundMark x1="29452" y1="96175" x2="65207" y2="97760"/>
                        <a14:foregroundMark x1="88409" y1="97616" x2="89384" y2="97541"/>
                        <a14:foregroundMark x1="89384" y1="97541" x2="95548" y2="95082"/>
                        <a14:foregroundMark x1="92466" y1="37432" x2="94178" y2="94262"/>
                        <a14:foregroundMark x1="91781" y1="9563" x2="92808" y2="38798"/>
                        <a14:foregroundMark x1="82877" y1="2459" x2="82877" y2="2459"/>
                        <a14:foregroundMark x1="82877" y1="2459" x2="82877" y2="2459"/>
                        <a14:foregroundMark x1="4110" y1="7104" x2="5479" y2="21585"/>
                        <a14:backgroundMark x1="64041" y1="99180" x2="79795" y2="99727"/>
                        <a14:backgroundMark x1="79795" y1="99727" x2="86986" y2="99454"/>
                      </a14:backgroundRemoval>
                    </a14:imgEffect>
                  </a14:imgLayer>
                </a14:imgProps>
              </a:ext>
            </a:extLst>
          </a:blip>
          <a:stretch>
            <a:fillRect/>
          </a:stretch>
        </p:blipFill>
        <p:spPr>
          <a:xfrm rot="21001813">
            <a:off x="-3611914" y="6794700"/>
            <a:ext cx="2742838" cy="3437940"/>
          </a:xfrm>
          <a:prstGeom prst="rect">
            <a:avLst/>
          </a:prstGeom>
        </p:spPr>
      </p:pic>
    </p:spTree>
    <p:extLst>
      <p:ext uri="{BB962C8B-B14F-4D97-AF65-F5344CB8AC3E}">
        <p14:creationId xmlns:p14="http://schemas.microsoft.com/office/powerpoint/2010/main" val="917361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7" name="Picture 46" descr="n67 Fb Tuyen Dang">
            <a:extLst>
              <a:ext uri="{FF2B5EF4-FFF2-40B4-BE49-F238E27FC236}">
                <a16:creationId xmlns:a16="http://schemas.microsoft.com/office/drawing/2014/main" xmlns="" id="{92AD2DE8-9333-A1C5-DEE0-D718171A933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99" b="97531" l="4642" r="93037">
                        <a14:foregroundMark x1="8124" y1="11728" x2="8704" y2="50309"/>
                        <a14:foregroundMark x1="8704" y1="50309" x2="8897" y2="50926"/>
                        <a14:foregroundMark x1="12379" y1="8642" x2="26886" y2="9259"/>
                        <a14:foregroundMark x1="26886" y1="9259" x2="75629" y2="7407"/>
                        <a14:foregroundMark x1="85493" y1="11111" x2="89168" y2="59877"/>
                        <a14:foregroundMark x1="92263" y1="39198" x2="93037" y2="58642"/>
                        <a14:foregroundMark x1="29400" y1="92284" x2="29400" y2="92284"/>
                        <a14:foregroundMark x1="30754" y1="96605" x2="30754" y2="96605"/>
                        <a14:foregroundMark x1="30754" y1="96605" x2="30948" y2="97531"/>
                        <a14:foregroundMark x1="5222" y1="19753" x2="5222" y2="19753"/>
                        <a14:foregroundMark x1="4642" y1="41358" x2="5222" y2="48148"/>
                      </a14:backgroundRemoval>
                    </a14:imgEffect>
                  </a14:imgLayer>
                </a14:imgProps>
              </a:ext>
            </a:extLst>
          </a:blip>
          <a:stretch>
            <a:fillRect/>
          </a:stretch>
        </p:blipFill>
        <p:spPr>
          <a:xfrm>
            <a:off x="9683505" y="2357852"/>
            <a:ext cx="6714744" cy="1388894"/>
          </a:xfrm>
          <a:prstGeom prst="rect">
            <a:avLst/>
          </a:prstGeom>
        </p:spPr>
      </p:pic>
      <p:sp>
        <p:nvSpPr>
          <p:cNvPr id="34" name="TextBox 33" descr="n67 Fb Tuyen Dang">
            <a:extLst>
              <a:ext uri="{FF2B5EF4-FFF2-40B4-BE49-F238E27FC236}">
                <a16:creationId xmlns:a16="http://schemas.microsoft.com/office/drawing/2014/main" xmlns="" id="{A5C75297-E8A7-8EAF-9070-C479A60A31AB}"/>
              </a:ext>
            </a:extLst>
          </p:cNvPr>
          <p:cNvSpPr txBox="1"/>
          <p:nvPr/>
        </p:nvSpPr>
        <p:spPr>
          <a:xfrm>
            <a:off x="3813320" y="7441802"/>
            <a:ext cx="10909012" cy="769441"/>
          </a:xfrm>
          <a:prstGeom prst="rect">
            <a:avLst/>
          </a:prstGeom>
          <a:noFill/>
        </p:spPr>
        <p:txBody>
          <a:bodyPr wrap="none" rtlCol="0">
            <a:spAutoFit/>
          </a:bodyPr>
          <a:lstStyle/>
          <a:p>
            <a:r>
              <a:rPr lang="en-US" sz="4400" b="1">
                <a:latin typeface="Segoe UI" panose="020B0502040204020203" pitchFamily="34" charset="0"/>
                <a:ea typeface="Segoe UI Black" panose="020B0A02040204020203" pitchFamily="34" charset="0"/>
                <a:cs typeface="Segoe UI" panose="020B0502040204020203" pitchFamily="34" charset="0"/>
              </a:rPr>
              <a:t>Trong thực tế không có hệ kín tuyệt đối!</a:t>
            </a:r>
          </a:p>
        </p:txBody>
      </p:sp>
      <p:pic>
        <p:nvPicPr>
          <p:cNvPr id="43" name="Picture 42" descr="n67 Fb Tuyen Dang">
            <a:extLst>
              <a:ext uri="{FF2B5EF4-FFF2-40B4-BE49-F238E27FC236}">
                <a16:creationId xmlns:a16="http://schemas.microsoft.com/office/drawing/2014/main" xmlns="" id="{07A3176E-5D0B-DBF6-435B-DAA5944DED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99" b="97531" l="4642" r="93037">
                        <a14:foregroundMark x1="8124" y1="11728" x2="8704" y2="50309"/>
                        <a14:foregroundMark x1="8704" y1="50309" x2="8897" y2="50926"/>
                        <a14:foregroundMark x1="12379" y1="8642" x2="26886" y2="9259"/>
                        <a14:foregroundMark x1="26886" y1="9259" x2="75629" y2="7407"/>
                        <a14:foregroundMark x1="85493" y1="11111" x2="89168" y2="59877"/>
                        <a14:foregroundMark x1="92263" y1="39198" x2="93037" y2="58642"/>
                        <a14:foregroundMark x1="29400" y1="92284" x2="29400" y2="92284"/>
                        <a14:foregroundMark x1="30754" y1="96605" x2="30754" y2="96605"/>
                        <a14:foregroundMark x1="30754" y1="96605" x2="30948" y2="97531"/>
                        <a14:foregroundMark x1="5222" y1="19753" x2="5222" y2="19753"/>
                        <a14:foregroundMark x1="4642" y1="41358" x2="5222" y2="48148"/>
                      </a14:backgroundRemoval>
                    </a14:imgEffect>
                  </a14:imgLayer>
                </a14:imgProps>
              </a:ext>
            </a:extLst>
          </a:blip>
          <a:stretch>
            <a:fillRect/>
          </a:stretch>
        </p:blipFill>
        <p:spPr>
          <a:xfrm>
            <a:off x="1474667" y="2357852"/>
            <a:ext cx="6349912" cy="1388894"/>
          </a:xfrm>
          <a:prstGeom prst="rect">
            <a:avLst/>
          </a:prstGeom>
        </p:spPr>
      </p:pic>
      <p:sp>
        <p:nvSpPr>
          <p:cNvPr id="45" name="TextBox 44" descr="n67 Fb Tuyen Dang">
            <a:extLst>
              <a:ext uri="{FF2B5EF4-FFF2-40B4-BE49-F238E27FC236}">
                <a16:creationId xmlns:a16="http://schemas.microsoft.com/office/drawing/2014/main" xmlns="" id="{CE61592D-6D17-B04C-FE5F-09FF08B8239C}"/>
              </a:ext>
            </a:extLst>
          </p:cNvPr>
          <p:cNvSpPr txBox="1"/>
          <p:nvPr/>
        </p:nvSpPr>
        <p:spPr>
          <a:xfrm>
            <a:off x="2000146" y="2561036"/>
            <a:ext cx="5174173" cy="707886"/>
          </a:xfrm>
          <a:prstGeom prst="rect">
            <a:avLst/>
          </a:prstGeom>
          <a:noFill/>
        </p:spPr>
        <p:txBody>
          <a:bodyPr wrap="none" rtlCol="0">
            <a:spAutoFit/>
          </a:bodyPr>
          <a:lstStyle/>
          <a:p>
            <a:r>
              <a:rPr lang="en-US" sz="4000" i="1">
                <a:latin typeface="iCiel Baliho Script" pitchFamily="50" charset="0"/>
                <a:ea typeface="Segoe UI Black" panose="020B0A02040204020203" pitchFamily="34" charset="0"/>
              </a:rPr>
              <a:t>Ngoại lực triệt tiêu lẫn nhau</a:t>
            </a:r>
          </a:p>
        </p:txBody>
      </p:sp>
      <p:sp>
        <p:nvSpPr>
          <p:cNvPr id="46" name="TextBox 45" descr="n67 Fb Tuyen Dang">
            <a:extLst>
              <a:ext uri="{FF2B5EF4-FFF2-40B4-BE49-F238E27FC236}">
                <a16:creationId xmlns:a16="http://schemas.microsoft.com/office/drawing/2014/main" xmlns="" id="{D30B202D-F8C2-3F3F-22E7-60FEE9324C07}"/>
              </a:ext>
            </a:extLst>
          </p:cNvPr>
          <p:cNvSpPr txBox="1"/>
          <p:nvPr/>
        </p:nvSpPr>
        <p:spPr>
          <a:xfrm>
            <a:off x="10189295" y="2553270"/>
            <a:ext cx="5703164" cy="707886"/>
          </a:xfrm>
          <a:prstGeom prst="rect">
            <a:avLst/>
          </a:prstGeom>
          <a:noFill/>
        </p:spPr>
        <p:txBody>
          <a:bodyPr wrap="none" rtlCol="0">
            <a:spAutoFit/>
          </a:bodyPr>
          <a:lstStyle/>
          <a:p>
            <a:r>
              <a:rPr lang="en-US" sz="4000" i="1">
                <a:latin typeface="iCiel Baliho Script" pitchFamily="50" charset="0"/>
                <a:ea typeface="Segoe UI Black" panose="020B0A02040204020203" pitchFamily="34" charset="0"/>
              </a:rPr>
              <a:t>Nội lực rất lớn so với ngoại lực</a:t>
            </a:r>
          </a:p>
        </p:txBody>
      </p:sp>
      <p:sp>
        <p:nvSpPr>
          <p:cNvPr id="2" name="TextBox 1" descr="n67 Fb Tuyen Dang">
            <a:extLst>
              <a:ext uri="{FF2B5EF4-FFF2-40B4-BE49-F238E27FC236}">
                <a16:creationId xmlns:a16="http://schemas.microsoft.com/office/drawing/2014/main" xmlns="" id="{37642133-7AA6-150B-4C90-9866A86D7976}"/>
              </a:ext>
            </a:extLst>
          </p:cNvPr>
          <p:cNvSpPr txBox="1"/>
          <p:nvPr/>
        </p:nvSpPr>
        <p:spPr>
          <a:xfrm>
            <a:off x="1109667" y="1479774"/>
            <a:ext cx="11727891" cy="769441"/>
          </a:xfrm>
          <a:prstGeom prst="rect">
            <a:avLst/>
          </a:prstGeom>
          <a:noFill/>
        </p:spPr>
        <p:txBody>
          <a:bodyPr wrap="none" rtlCol="0">
            <a:spAutoFit/>
          </a:bodyPr>
          <a:lstStyle/>
          <a:p>
            <a:pPr marL="285750" indent="-285750">
              <a:buFont typeface="Wingdings" panose="05000000000000000000" pitchFamily="2" charset="2"/>
              <a:buChar char="v"/>
            </a:pPr>
            <a:r>
              <a:rPr lang="en-US" sz="4400">
                <a:latin typeface="Segoe UI" panose="020B0502040204020203" pitchFamily="34" charset="0"/>
                <a:cs typeface="Segoe UI" panose="020B0502040204020203" pitchFamily="34" charset="0"/>
              </a:rPr>
              <a:t>Các trường hợp riêng hệ có thể coi là hệ kín:</a:t>
            </a:r>
          </a:p>
        </p:txBody>
      </p:sp>
      <p:pic>
        <p:nvPicPr>
          <p:cNvPr id="48" name="Picture 47" descr="n67 Fb Tuyen Dang">
            <a:extLst>
              <a:ext uri="{FF2B5EF4-FFF2-40B4-BE49-F238E27FC236}">
                <a16:creationId xmlns:a16="http://schemas.microsoft.com/office/drawing/2014/main" xmlns="" id="{45EEE1FB-F74F-45D5-AF16-C5EF90390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146" y="3807470"/>
            <a:ext cx="6003446" cy="3368600"/>
          </a:xfrm>
          <a:prstGeom prst="rect">
            <a:avLst/>
          </a:prstGeom>
        </p:spPr>
      </p:pic>
      <p:pic>
        <p:nvPicPr>
          <p:cNvPr id="49" name="Picture 48" descr="n67 Fb Tuyen Dang">
            <a:extLst>
              <a:ext uri="{FF2B5EF4-FFF2-40B4-BE49-F238E27FC236}">
                <a16:creationId xmlns:a16="http://schemas.microsoft.com/office/drawing/2014/main" xmlns="" id="{23BB652A-EFC1-48FE-9CE4-0E77F3332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5284" y="3807470"/>
            <a:ext cx="5005138" cy="3336759"/>
          </a:xfrm>
          <a:prstGeom prst="rect">
            <a:avLst/>
          </a:prstGeom>
        </p:spPr>
      </p:pic>
      <p:pic>
        <p:nvPicPr>
          <p:cNvPr id="5" name="Picture 4" descr="n67 Fb Tuyen Dang">
            <a:extLst>
              <a:ext uri="{FF2B5EF4-FFF2-40B4-BE49-F238E27FC236}">
                <a16:creationId xmlns:a16="http://schemas.microsoft.com/office/drawing/2014/main" xmlns="" id="{20BD269E-98F6-D202-001C-0261C70C2DC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73575" y1="75862" x2="73575" y2="75862"/>
                        <a14:foregroundMark x1="73575" y1="75862" x2="73575" y2="75862"/>
                        <a14:foregroundMark x1="73575" y1="75862" x2="73575" y2="75862"/>
                        <a14:foregroundMark x1="73575" y1="75862" x2="73575" y2="75862"/>
                        <a14:foregroundMark x1="73575" y1="26437" x2="73575" y2="26437"/>
                        <a14:foregroundMark x1="73575" y1="26437" x2="73575" y2="26437"/>
                        <a14:foregroundMark x1="73575" y1="26437" x2="73575" y2="26437"/>
                        <a14:foregroundMark x1="73575" y1="26437" x2="73575" y2="26437"/>
                        <a14:foregroundMark x1="73575" y1="26437" x2="73575" y2="26437"/>
                        <a14:foregroundMark x1="73575" y1="26437" x2="73575" y2="26437"/>
                        <a14:foregroundMark x1="72021" y1="17816" x2="72021" y2="17816"/>
                        <a14:foregroundMark x1="72021" y1="17816" x2="72021" y2="17816"/>
                      </a14:backgroundRemoval>
                    </a14:imgEffect>
                  </a14:imgLayer>
                </a14:imgProps>
              </a:ext>
            </a:extLst>
          </a:blip>
          <a:stretch>
            <a:fillRect/>
          </a:stretch>
        </p:blipFill>
        <p:spPr>
          <a:xfrm rot="15583968">
            <a:off x="15430459" y="2146699"/>
            <a:ext cx="919162" cy="828675"/>
          </a:xfrm>
          <a:prstGeom prst="rect">
            <a:avLst/>
          </a:prstGeom>
        </p:spPr>
      </p:pic>
      <p:pic>
        <p:nvPicPr>
          <p:cNvPr id="7" name="Picture 6" descr="n67 Fb Tuyen Dang">
            <a:extLst>
              <a:ext uri="{FF2B5EF4-FFF2-40B4-BE49-F238E27FC236}">
                <a16:creationId xmlns:a16="http://schemas.microsoft.com/office/drawing/2014/main" xmlns="" id="{2407A5AC-C682-E22F-9B38-115E4B817D9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28" b="88889" l="1567" r="96552">
                        <a14:foregroundMark x1="9718" y1="65278" x2="9718" y2="65278"/>
                        <a14:foregroundMark x1="9718" y1="65278" x2="9718" y2="65278"/>
                        <a14:foregroundMark x1="9718" y1="65278" x2="9718" y2="65278"/>
                        <a14:foregroundMark x1="9718" y1="65278" x2="9718" y2="65278"/>
                        <a14:foregroundMark x1="9718" y1="65278" x2="9718" y2="65278"/>
                        <a14:foregroundMark x1="5016" y1="67361" x2="5016" y2="67361"/>
                        <a14:foregroundMark x1="5016" y1="67361" x2="5016" y2="67361"/>
                        <a14:foregroundMark x1="5016" y1="67361" x2="5016" y2="67361"/>
                        <a14:foregroundMark x1="96865" y1="27083" x2="96865" y2="27083"/>
                        <a14:foregroundMark x1="96865" y1="27083" x2="96865" y2="27083"/>
                        <a14:foregroundMark x1="81818" y1="42361" x2="81818" y2="42361"/>
                        <a14:foregroundMark x1="81818" y1="42361" x2="81818" y2="42361"/>
                        <a14:foregroundMark x1="81818" y1="42361" x2="81818" y2="42361"/>
                        <a14:foregroundMark x1="1567" y1="51389" x2="1567" y2="51389"/>
                        <a14:foregroundMark x1="1567" y1="51389" x2="1567" y2="51389"/>
                        <a14:foregroundMark x1="1567" y1="51389" x2="1567" y2="51389"/>
                      </a14:backgroundRemoval>
                    </a14:imgEffect>
                  </a14:imgLayer>
                </a14:imgProps>
              </a:ext>
            </a:extLst>
          </a:blip>
          <a:stretch>
            <a:fillRect/>
          </a:stretch>
        </p:blipFill>
        <p:spPr>
          <a:xfrm>
            <a:off x="3452708" y="6278178"/>
            <a:ext cx="3038475" cy="1371600"/>
          </a:xfrm>
          <a:prstGeom prst="rect">
            <a:avLst/>
          </a:prstGeom>
        </p:spPr>
      </p:pic>
    </p:spTree>
    <p:extLst>
      <p:ext uri="{BB962C8B-B14F-4D97-AF65-F5344CB8AC3E}">
        <p14:creationId xmlns:p14="http://schemas.microsoft.com/office/powerpoint/2010/main" val="36800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4" name="Group 3" descr="n67 Fb Tuyen Dang">
            <a:extLst>
              <a:ext uri="{FF2B5EF4-FFF2-40B4-BE49-F238E27FC236}">
                <a16:creationId xmlns:a16="http://schemas.microsoft.com/office/drawing/2014/main" xmlns="" id="{2C223209-CDED-C3D2-4D33-3B67F5852BE4}"/>
              </a:ext>
            </a:extLst>
          </p:cNvPr>
          <p:cNvGrpSpPr/>
          <p:nvPr/>
        </p:nvGrpSpPr>
        <p:grpSpPr>
          <a:xfrm>
            <a:off x="415023" y="259925"/>
            <a:ext cx="7194653" cy="1267413"/>
            <a:chOff x="3672181" y="444055"/>
            <a:chExt cx="4900032" cy="1414259"/>
          </a:xfrm>
        </p:grpSpPr>
        <p:sp>
          <p:nvSpPr>
            <p:cNvPr id="5" name="Rectangle: Rounded Corners 4">
              <a:extLst>
                <a:ext uri="{FF2B5EF4-FFF2-40B4-BE49-F238E27FC236}">
                  <a16:creationId xmlns:a16="http://schemas.microsoft.com/office/drawing/2014/main" xmlns="" id="{C662DBB9-BA3A-FC0E-22DA-C9A68C5287DD}"/>
                </a:ext>
              </a:extLst>
            </p:cNvPr>
            <p:cNvSpPr/>
            <p:nvPr/>
          </p:nvSpPr>
          <p:spPr>
            <a:xfrm>
              <a:off x="3672181" y="444055"/>
              <a:ext cx="4781550" cy="1205776"/>
            </a:xfrm>
            <a:prstGeom prst="roundRect">
              <a:avLst/>
            </a:prstGeom>
            <a:solidFill>
              <a:srgbClr val="FFF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 name="Rectangle: Rounded Corners 5">
              <a:extLst>
                <a:ext uri="{FF2B5EF4-FFF2-40B4-BE49-F238E27FC236}">
                  <a16:creationId xmlns:a16="http://schemas.microsoft.com/office/drawing/2014/main" xmlns="" id="{EA6CC8AF-B597-9398-2DC1-9CA96E47981E}"/>
                </a:ext>
              </a:extLst>
            </p:cNvPr>
            <p:cNvSpPr/>
            <p:nvPr/>
          </p:nvSpPr>
          <p:spPr>
            <a:xfrm>
              <a:off x="3790663" y="639119"/>
              <a:ext cx="4781550" cy="1219195"/>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cxnSp>
          <p:nvCxnSpPr>
            <p:cNvPr id="7" name="Straight Connector 6">
              <a:extLst>
                <a:ext uri="{FF2B5EF4-FFF2-40B4-BE49-F238E27FC236}">
                  <a16:creationId xmlns:a16="http://schemas.microsoft.com/office/drawing/2014/main" xmlns="" id="{02819AB3-D0FE-35F0-73CE-9767E3808295}"/>
                </a:ext>
              </a:extLst>
            </p:cNvPr>
            <p:cNvCxnSpPr>
              <a:cxnSpLocks/>
            </p:cNvCxnSpPr>
            <p:nvPr/>
          </p:nvCxnSpPr>
          <p:spPr>
            <a:xfrm>
              <a:off x="4842270" y="639119"/>
              <a:ext cx="22288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9A92B426-5062-599F-223E-3835F114D3C8}"/>
                </a:ext>
              </a:extLst>
            </p:cNvPr>
            <p:cNvCxnSpPr>
              <a:cxnSpLocks/>
            </p:cNvCxnSpPr>
            <p:nvPr/>
          </p:nvCxnSpPr>
          <p:spPr>
            <a:xfrm>
              <a:off x="4702480" y="1858314"/>
              <a:ext cx="325755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9" name="TextBox 8" descr="n67 Fb Tuyen Dang">
            <a:extLst>
              <a:ext uri="{FF2B5EF4-FFF2-40B4-BE49-F238E27FC236}">
                <a16:creationId xmlns:a16="http://schemas.microsoft.com/office/drawing/2014/main" xmlns="" id="{17F7D147-10EB-C081-5B23-478EEB65670A}"/>
              </a:ext>
            </a:extLst>
          </p:cNvPr>
          <p:cNvSpPr txBox="1"/>
          <p:nvPr/>
        </p:nvSpPr>
        <p:spPr>
          <a:xfrm>
            <a:off x="866365" y="537595"/>
            <a:ext cx="6389891" cy="923330"/>
          </a:xfrm>
          <a:prstGeom prst="rect">
            <a:avLst/>
          </a:prstGeom>
          <a:noFill/>
        </p:spPr>
        <p:txBody>
          <a:bodyPr wrap="none" rtlCol="0">
            <a:spAutoFit/>
          </a:bodyPr>
          <a:lstStyle/>
          <a:p>
            <a:r>
              <a:rPr lang="en-US" sz="5400">
                <a:latin typeface="Segoe UI Black" panose="020B0A02040204020203" pitchFamily="34" charset="0"/>
                <a:ea typeface="Segoe UI Black" panose="020B0A02040204020203" pitchFamily="34" charset="0"/>
              </a:rPr>
              <a:t>Phiếu học tập số 3</a:t>
            </a:r>
          </a:p>
        </p:txBody>
      </p:sp>
      <mc:AlternateContent xmlns:mc="http://schemas.openxmlformats.org/markup-compatibility/2006" xmlns:a14="http://schemas.microsoft.com/office/drawing/2010/main">
        <mc:Choice Requires="a14">
          <p:sp>
            <p:nvSpPr>
              <p:cNvPr id="10" name="TextBox 9" descr="n67 Fb Tuyen Dang">
                <a:extLst>
                  <a:ext uri="{FF2B5EF4-FFF2-40B4-BE49-F238E27FC236}">
                    <a16:creationId xmlns:a16="http://schemas.microsoft.com/office/drawing/2014/main" xmlns="" id="{CFFCD1D0-F092-7CAE-6644-10CCA411BD4D}"/>
                  </a:ext>
                </a:extLst>
              </p:cNvPr>
              <p:cNvSpPr txBox="1"/>
              <p:nvPr/>
            </p:nvSpPr>
            <p:spPr>
              <a:xfrm>
                <a:off x="7801696" y="481662"/>
                <a:ext cx="10111919" cy="1137106"/>
              </a:xfrm>
              <a:prstGeom prst="rect">
                <a:avLst/>
              </a:prstGeom>
              <a:noFill/>
            </p:spPr>
            <p:txBody>
              <a:bodyPr wrap="square">
                <a:spAutoFit/>
              </a:bodyPr>
              <a:lstStyle/>
              <a:p>
                <a:pPr algn="just">
                  <a:spcBef>
                    <a:spcPts val="1200"/>
                  </a:spcBef>
                  <a:spcAft>
                    <a:spcPts val="1200"/>
                  </a:spcAft>
                </a:pPr>
                <a:r>
                  <a:rPr lang="vi-VN" sz="3200" i="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Xét hệ kín gồm hai vật trượt trên</a:t>
                </a:r>
                <a:r>
                  <a:rPr lang="en-US" sz="3200" i="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1</a:t>
                </a:r>
                <a:r>
                  <a:rPr lang="vi-VN" sz="3200" i="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đệm khí đến va chạm với nhau, tương tác bằng nội lực trực đối </a:t>
                </a:r>
                <a14:m>
                  <m:oMath xmlns:m="http://schemas.openxmlformats.org/officeDocument/2006/math">
                    <m:acc>
                      <m:accPr>
                        <m:chr m:val="⃗"/>
                        <m:ctrlPr>
                          <a:rPr lang="en-US" sz="3200" i="1">
                            <a:solidFill>
                              <a:srgbClr val="003300"/>
                            </a:solidFill>
                            <a:effectLst/>
                            <a:latin typeface="Cambria Math" panose="02040503050406030204" pitchFamily="18" charset="0"/>
                            <a:ea typeface="Times New Roman" panose="02020603050405020304" pitchFamily="18" charset="0"/>
                          </a:rPr>
                        </m:ctrlPr>
                      </m:accPr>
                      <m:e>
                        <m:sSub>
                          <m:sSubPr>
                            <m:ctrlPr>
                              <a:rPr lang="en-US" sz="3200" i="1">
                                <a:solidFill>
                                  <a:srgbClr val="003300"/>
                                </a:solidFill>
                                <a:effectLst/>
                                <a:latin typeface="Cambria Math" panose="02040503050406030204" pitchFamily="18" charset="0"/>
                                <a:ea typeface="Times New Roman" panose="02020603050405020304" pitchFamily="18" charset="0"/>
                              </a:rPr>
                            </m:ctrlPr>
                          </m:sSubPr>
                          <m:e>
                            <m:r>
                              <a:rPr lang="vi-VN" sz="3200" i="1">
                                <a:solidFill>
                                  <a:srgbClr val="003300"/>
                                </a:solidFill>
                                <a:effectLst/>
                                <a:latin typeface="Cambria Math" panose="02040503050406030204" pitchFamily="18" charset="0"/>
                                <a:ea typeface="Times New Roman" panose="02020603050405020304" pitchFamily="18" charset="0"/>
                              </a:rPr>
                              <m:t>𝐹</m:t>
                            </m:r>
                          </m:e>
                          <m:sub>
                            <m:r>
                              <a:rPr lang="vi-VN" sz="3200" i="1">
                                <a:solidFill>
                                  <a:srgbClr val="003300"/>
                                </a:solidFill>
                                <a:effectLst/>
                                <a:latin typeface="Cambria Math" panose="02040503050406030204" pitchFamily="18" charset="0"/>
                                <a:ea typeface="Times New Roman" panose="02020603050405020304" pitchFamily="18" charset="0"/>
                              </a:rPr>
                              <m:t>1</m:t>
                            </m:r>
                          </m:sub>
                        </m:sSub>
                      </m:e>
                    </m:acc>
                  </m:oMath>
                </a14:m>
                <a:r>
                  <a:rPr lang="vi-VN" sz="3200" i="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và </a:t>
                </a:r>
                <a14:m>
                  <m:oMath xmlns:m="http://schemas.openxmlformats.org/officeDocument/2006/math">
                    <m:acc>
                      <m:accPr>
                        <m:chr m:val="⃗"/>
                        <m:ctrlPr>
                          <a:rPr lang="en-US" sz="3200" i="1">
                            <a:solidFill>
                              <a:srgbClr val="003300"/>
                            </a:solidFill>
                            <a:effectLst/>
                            <a:latin typeface="Cambria Math" panose="02040503050406030204" pitchFamily="18" charset="0"/>
                            <a:ea typeface="Times New Roman" panose="02020603050405020304" pitchFamily="18" charset="0"/>
                          </a:rPr>
                        </m:ctrlPr>
                      </m:accPr>
                      <m:e>
                        <m:sSub>
                          <m:sSubPr>
                            <m:ctrlPr>
                              <a:rPr lang="en-US" sz="3200" i="1">
                                <a:solidFill>
                                  <a:srgbClr val="003300"/>
                                </a:solidFill>
                                <a:effectLst/>
                                <a:latin typeface="Cambria Math" panose="02040503050406030204" pitchFamily="18" charset="0"/>
                                <a:ea typeface="Times New Roman" panose="02020603050405020304" pitchFamily="18" charset="0"/>
                              </a:rPr>
                            </m:ctrlPr>
                          </m:sSubPr>
                          <m:e>
                            <m:r>
                              <a:rPr lang="vi-VN" sz="3200" i="1">
                                <a:solidFill>
                                  <a:srgbClr val="003300"/>
                                </a:solidFill>
                                <a:effectLst/>
                                <a:latin typeface="Cambria Math" panose="02040503050406030204" pitchFamily="18" charset="0"/>
                                <a:ea typeface="Times New Roman" panose="02020603050405020304" pitchFamily="18" charset="0"/>
                              </a:rPr>
                              <m:t>𝐹</m:t>
                            </m:r>
                          </m:e>
                          <m:sub>
                            <m:r>
                              <a:rPr lang="vi-VN" sz="3200" i="1">
                                <a:solidFill>
                                  <a:srgbClr val="003300"/>
                                </a:solidFill>
                                <a:effectLst/>
                                <a:latin typeface="Cambria Math" panose="02040503050406030204" pitchFamily="18" charset="0"/>
                                <a:ea typeface="Times New Roman" panose="02020603050405020304" pitchFamily="18" charset="0"/>
                              </a:rPr>
                              <m:t>2</m:t>
                            </m:r>
                          </m:sub>
                        </m:sSub>
                      </m:e>
                    </m:acc>
                  </m:oMath>
                </a14:m>
                <a:r>
                  <a:rPr lang="vi-VN" sz="3200" i="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a:t>
                </a:r>
                <a:endParaRPr lang="en-US" sz="3600" i="1">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mc:Choice>
        <mc:Fallback xmlns="">
          <p:sp>
            <p:nvSpPr>
              <p:cNvPr id="10" name="TextBox 9" descr="n67 Fb Tuyen Dang">
                <a:extLst>
                  <a:ext uri="{FF2B5EF4-FFF2-40B4-BE49-F238E27FC236}">
                    <a16:creationId xmlns:a16="http://schemas.microsoft.com/office/drawing/2014/main" id="{CFFCD1D0-F092-7CAE-6644-10CCA411BD4D}"/>
                  </a:ext>
                </a:extLst>
              </p:cNvPr>
              <p:cNvSpPr txBox="1">
                <a:spLocks noRot="1" noChangeAspect="1" noMove="1" noResize="1" noEditPoints="1" noAdjustHandles="1" noChangeArrowheads="1" noChangeShapeType="1" noTextEdit="1"/>
              </p:cNvSpPr>
              <p:nvPr/>
            </p:nvSpPr>
            <p:spPr>
              <a:xfrm>
                <a:off x="7801696" y="481662"/>
                <a:ext cx="10111919" cy="1137106"/>
              </a:xfrm>
              <a:prstGeom prst="rect">
                <a:avLst/>
              </a:prstGeom>
              <a:blipFill>
                <a:blip r:embed="rId2"/>
                <a:stretch>
                  <a:fillRect l="-1567" t="-6952" r="-1507" b="-165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Arrow: Pentagon 34" descr="n67 Fb Tuyen Dang">
                <a:extLst>
                  <a:ext uri="{FF2B5EF4-FFF2-40B4-BE49-F238E27FC236}">
                    <a16:creationId xmlns:a16="http://schemas.microsoft.com/office/drawing/2014/main" xmlns="" id="{1554C977-86E8-50B9-AA1C-5BDD09F92DF9}"/>
                  </a:ext>
                </a:extLst>
              </p:cNvPr>
              <p:cNvSpPr/>
              <p:nvPr/>
            </p:nvSpPr>
            <p:spPr>
              <a:xfrm>
                <a:off x="415024" y="2091863"/>
                <a:ext cx="8453122" cy="1747518"/>
              </a:xfrm>
              <a:prstGeom prst="homeP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Segoe UI" panose="020B0502040204020203" pitchFamily="34" charset="0"/>
                    <a:cs typeface="Segoe UI" panose="020B0502040204020203" pitchFamily="34" charset="0"/>
                  </a:rPr>
                  <a:t>Câu hỏi 1: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Viết biểu thức thể hiện mối liên hệ giữa </a:t>
                </a:r>
                <a14:m>
                  <m:oMath xmlns:m="http://schemas.openxmlformats.org/officeDocument/2006/math">
                    <m:acc>
                      <m:accPr>
                        <m:chr m:val="⃗"/>
                        <m:ctrlPr>
                          <a:rPr lang="en-US" sz="3200" i="1">
                            <a:solidFill>
                              <a:srgbClr val="003300"/>
                            </a:solidFill>
                            <a:effectLst/>
                            <a:latin typeface="Cambria Math" panose="02040503050406030204" pitchFamily="18" charset="0"/>
                            <a:ea typeface="Times New Roman" panose="02020603050405020304" pitchFamily="18" charset="0"/>
                          </a:rPr>
                        </m:ctrlPr>
                      </m:accPr>
                      <m:e>
                        <m:sSub>
                          <m:sSubPr>
                            <m:ctrlPr>
                              <a:rPr lang="en-US" sz="3200" i="1">
                                <a:solidFill>
                                  <a:srgbClr val="003300"/>
                                </a:solidFill>
                                <a:effectLst/>
                                <a:latin typeface="Cambria Math" panose="02040503050406030204" pitchFamily="18" charset="0"/>
                                <a:ea typeface="Times New Roman" panose="02020603050405020304" pitchFamily="18" charset="0"/>
                              </a:rPr>
                            </m:ctrlPr>
                          </m:sSubPr>
                          <m:e>
                            <m:r>
                              <a:rPr lang="vi-VN" sz="3200" i="1">
                                <a:solidFill>
                                  <a:srgbClr val="003300"/>
                                </a:solidFill>
                                <a:effectLst/>
                                <a:latin typeface="Cambria Math" panose="02040503050406030204" pitchFamily="18" charset="0"/>
                                <a:ea typeface="Times New Roman" panose="02020603050405020304" pitchFamily="18" charset="0"/>
                              </a:rPr>
                              <m:t>𝐹</m:t>
                            </m:r>
                          </m:e>
                          <m:sub>
                            <m:r>
                              <a:rPr lang="vi-VN" sz="3200" i="1">
                                <a:solidFill>
                                  <a:srgbClr val="003300"/>
                                </a:solidFill>
                                <a:effectLst/>
                                <a:latin typeface="Cambria Math" panose="02040503050406030204" pitchFamily="18" charset="0"/>
                                <a:ea typeface="Times New Roman" panose="02020603050405020304" pitchFamily="18" charset="0"/>
                              </a:rPr>
                              <m:t>1</m:t>
                            </m:r>
                          </m:sub>
                        </m:sSub>
                      </m:e>
                    </m:acc>
                  </m:oMath>
                </a14:m>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và </a:t>
                </a:r>
                <a14:m>
                  <m:oMath xmlns:m="http://schemas.openxmlformats.org/officeDocument/2006/math">
                    <m:acc>
                      <m:accPr>
                        <m:chr m:val="⃗"/>
                        <m:ctrlPr>
                          <a:rPr lang="en-US" sz="3200" i="1">
                            <a:solidFill>
                              <a:srgbClr val="003300"/>
                            </a:solidFill>
                            <a:effectLst/>
                            <a:latin typeface="Cambria Math" panose="02040503050406030204" pitchFamily="18" charset="0"/>
                            <a:ea typeface="Times New Roman" panose="02020603050405020304" pitchFamily="18" charset="0"/>
                          </a:rPr>
                        </m:ctrlPr>
                      </m:accPr>
                      <m:e>
                        <m:sSub>
                          <m:sSubPr>
                            <m:ctrlPr>
                              <a:rPr lang="en-US" sz="3200" i="1">
                                <a:solidFill>
                                  <a:srgbClr val="003300"/>
                                </a:solidFill>
                                <a:effectLst/>
                                <a:latin typeface="Cambria Math" panose="02040503050406030204" pitchFamily="18" charset="0"/>
                                <a:ea typeface="Times New Roman" panose="02020603050405020304" pitchFamily="18" charset="0"/>
                              </a:rPr>
                            </m:ctrlPr>
                          </m:sSubPr>
                          <m:e>
                            <m:r>
                              <a:rPr lang="vi-VN" sz="3200" i="1">
                                <a:solidFill>
                                  <a:srgbClr val="003300"/>
                                </a:solidFill>
                                <a:effectLst/>
                                <a:latin typeface="Cambria Math" panose="02040503050406030204" pitchFamily="18" charset="0"/>
                                <a:ea typeface="Times New Roman" panose="02020603050405020304" pitchFamily="18" charset="0"/>
                              </a:rPr>
                              <m:t>𝐹</m:t>
                            </m:r>
                          </m:e>
                          <m:sub>
                            <m:r>
                              <a:rPr lang="vi-VN" sz="3200" i="1">
                                <a:solidFill>
                                  <a:srgbClr val="003300"/>
                                </a:solidFill>
                                <a:effectLst/>
                                <a:latin typeface="Cambria Math" panose="02040503050406030204" pitchFamily="18" charset="0"/>
                                <a:ea typeface="Times New Roman" panose="02020603050405020304" pitchFamily="18" charset="0"/>
                              </a:rPr>
                              <m:t>2</m:t>
                            </m:r>
                          </m:sub>
                        </m:sSub>
                      </m:e>
                    </m:acc>
                  </m:oMath>
                </a14:m>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theo định luật 3 Newton.</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mc:Choice>
        <mc:Fallback xmlns="">
          <p:sp>
            <p:nvSpPr>
              <p:cNvPr id="35" name="Arrow: Pentagon 34" descr="n67 Fb Tuyen Dang">
                <a:extLst>
                  <a:ext uri="{FF2B5EF4-FFF2-40B4-BE49-F238E27FC236}">
                    <a16:creationId xmlns:a16="http://schemas.microsoft.com/office/drawing/2014/main" id="{1554C977-86E8-50B9-AA1C-5BDD09F92DF9}"/>
                  </a:ext>
                </a:extLst>
              </p:cNvPr>
              <p:cNvSpPr>
                <a:spLocks noRot="1" noChangeAspect="1" noMove="1" noResize="1" noEditPoints="1" noAdjustHandles="1" noChangeArrowheads="1" noChangeShapeType="1" noTextEdit="1"/>
              </p:cNvSpPr>
              <p:nvPr/>
            </p:nvSpPr>
            <p:spPr>
              <a:xfrm>
                <a:off x="415024" y="2091863"/>
                <a:ext cx="8453122" cy="1747518"/>
              </a:xfrm>
              <a:prstGeom prst="homePlate">
                <a:avLst/>
              </a:prstGeom>
              <a:blipFill>
                <a:blip r:embed="rId3"/>
                <a:stretch>
                  <a:fillRect l="-1727"/>
                </a:stretch>
              </a:blipFill>
              <a:ln>
                <a:solidFill>
                  <a:schemeClr val="tx1"/>
                </a:solidFill>
              </a:ln>
            </p:spPr>
            <p:txBody>
              <a:bodyPr/>
              <a:lstStyle/>
              <a:p>
                <a:r>
                  <a:rPr lang="en-US">
                    <a:noFill/>
                  </a:rPr>
                  <a:t> </a:t>
                </a:r>
              </a:p>
            </p:txBody>
          </p:sp>
        </mc:Fallback>
      </mc:AlternateContent>
      <p:sp>
        <p:nvSpPr>
          <p:cNvPr id="36" name="Arrow: Pentagon 35" descr="n67 Fb Tuyen Dang">
            <a:extLst>
              <a:ext uri="{FF2B5EF4-FFF2-40B4-BE49-F238E27FC236}">
                <a16:creationId xmlns:a16="http://schemas.microsoft.com/office/drawing/2014/main" xmlns="" id="{47C4FF51-5562-9124-6D79-70D48B150091}"/>
              </a:ext>
            </a:extLst>
          </p:cNvPr>
          <p:cNvSpPr/>
          <p:nvPr/>
        </p:nvSpPr>
        <p:spPr>
          <a:xfrm flipH="1">
            <a:off x="9143999" y="3893442"/>
            <a:ext cx="8769615" cy="1747518"/>
          </a:xfrm>
          <a:prstGeom prst="homePlat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Segoe UI" panose="020B0502040204020203" pitchFamily="34" charset="0"/>
                <a:cs typeface="Segoe UI" panose="020B0502040204020203" pitchFamily="34" charset="0"/>
              </a:rPr>
              <a:t>Câu hỏi 2: </a:t>
            </a:r>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Dưới tác dụng của hai lực trên trong cùng khoảng thời gian va chạm ∆t, tìm độ biến thiên động lượng của hai vật</a:t>
            </a:r>
            <a:endParaRPr lang="en-US"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39" name="Arrow: Pentagon 38" descr="n67 Fb Tuyen Dang">
            <a:extLst>
              <a:ext uri="{FF2B5EF4-FFF2-40B4-BE49-F238E27FC236}">
                <a16:creationId xmlns:a16="http://schemas.microsoft.com/office/drawing/2014/main" xmlns="" id="{41A5C8F8-82DA-78CE-1C3A-E68C3BC55182}"/>
              </a:ext>
            </a:extLst>
          </p:cNvPr>
          <p:cNvSpPr/>
          <p:nvPr/>
        </p:nvSpPr>
        <p:spPr>
          <a:xfrm>
            <a:off x="374385" y="5811531"/>
            <a:ext cx="8453122" cy="1747518"/>
          </a:xfrm>
          <a:prstGeom prst="homePlat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Segoe UI" panose="020B0502040204020203" pitchFamily="34" charset="0"/>
                <a:cs typeface="Segoe UI" panose="020B0502040204020203" pitchFamily="34" charset="0"/>
              </a:rPr>
              <a:t>Câu hỏi 3:</a:t>
            </a:r>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Tìm mối liên hệ giữa độ biến thiên động lượng của hai vật, độ biến thiên động </a:t>
            </a:r>
            <a:r>
              <a:rPr lang="en-US"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lượng </a:t>
            </a:r>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của hệ so với cả hai vật.</a:t>
            </a:r>
            <a:endParaRPr lang="en-US"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40" name="Arrow: Pentagon 39" descr="n67 Fb Tuyen Dang">
            <a:extLst>
              <a:ext uri="{FF2B5EF4-FFF2-40B4-BE49-F238E27FC236}">
                <a16:creationId xmlns:a16="http://schemas.microsoft.com/office/drawing/2014/main" xmlns="" id="{BFA4F249-5DA9-03DD-4244-D27CCBF91C83}"/>
              </a:ext>
            </a:extLst>
          </p:cNvPr>
          <p:cNvSpPr/>
          <p:nvPr/>
        </p:nvSpPr>
        <p:spPr>
          <a:xfrm flipH="1">
            <a:off x="9460493" y="7840333"/>
            <a:ext cx="8453122" cy="1747518"/>
          </a:xfrm>
          <a:prstGeom prst="homePlate">
            <a:avLst/>
          </a:prstGeom>
          <a:solidFill>
            <a:srgbClr val="EED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Segoe UI" panose="020B0502040204020203" pitchFamily="34" charset="0"/>
                <a:cs typeface="Segoe UI" panose="020B0502040204020203" pitchFamily="34" charset="0"/>
              </a:rPr>
              <a:t>Câu hỏi 4: </a:t>
            </a:r>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Nhận xét sự biến đổi của động lượng của hệ trước và sau va chạm.</a:t>
            </a:r>
            <a:r>
              <a:rPr lang="en-US" sz="3200" b="1">
                <a:solidFill>
                  <a:schemeClr val="tx1"/>
                </a:solidFill>
                <a:latin typeface="Segoe UI" panose="020B0502040204020203" pitchFamily="34" charset="0"/>
                <a:cs typeface="Segoe UI" panose="020B0502040204020203" pitchFamily="34" charset="0"/>
              </a:rPr>
              <a:t> </a:t>
            </a:r>
            <a:endParaRPr lang="en-US"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p:txBody>
      </p:sp>
      <p:pic>
        <p:nvPicPr>
          <p:cNvPr id="45" name="Picture 44" descr="n67 Fb Tuyen Dang">
            <a:extLst>
              <a:ext uri="{FF2B5EF4-FFF2-40B4-BE49-F238E27FC236}">
                <a16:creationId xmlns:a16="http://schemas.microsoft.com/office/drawing/2014/main" xmlns="" id="{954AF02C-A925-C88B-A4E5-E1BB0D6A0FC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09" b="92935" l="298" r="97619">
                        <a14:foregroundMark x1="4762" y1="51630" x2="4762" y2="51630"/>
                        <a14:foregroundMark x1="4762" y1="51630" x2="4762" y2="51630"/>
                        <a14:foregroundMark x1="1488" y1="74457" x2="1488" y2="74457"/>
                        <a14:foregroundMark x1="1488" y1="74457" x2="1488" y2="74457"/>
                        <a14:foregroundMark x1="595" y1="37500" x2="595" y2="37500"/>
                        <a14:foregroundMark x1="595" y1="37500" x2="595" y2="37500"/>
                        <a14:foregroundMark x1="8631" y1="92935" x2="8631" y2="92935"/>
                        <a14:foregroundMark x1="8631" y1="92935" x2="8631" y2="92935"/>
                        <a14:foregroundMark x1="8631" y1="92935" x2="8631" y2="92935"/>
                        <a14:foregroundMark x1="22917" y1="92935" x2="22917" y2="92935"/>
                        <a14:foregroundMark x1="22917" y1="92935" x2="22917" y2="92935"/>
                        <a14:foregroundMark x1="22917" y1="92935" x2="22917" y2="92935"/>
                        <a14:foregroundMark x1="93155" y1="45109" x2="93155" y2="45109"/>
                        <a14:foregroundMark x1="93155" y1="45109" x2="93155" y2="45109"/>
                        <a14:foregroundMark x1="93155" y1="45109" x2="93155" y2="45109"/>
                        <a14:foregroundMark x1="93155" y1="45109" x2="93155" y2="45109"/>
                        <a14:foregroundMark x1="93155" y1="45109" x2="93155" y2="45109"/>
                        <a14:foregroundMark x1="73214" y1="8152" x2="73214" y2="8152"/>
                        <a14:foregroundMark x1="73214" y1="8152" x2="73214" y2="8152"/>
                        <a14:foregroundMark x1="73214" y1="8152" x2="73214" y2="8152"/>
                        <a14:foregroundMark x1="73214" y1="8152" x2="73214" y2="8152"/>
                        <a14:foregroundMark x1="96726" y1="19022" x2="96726" y2="19022"/>
                        <a14:foregroundMark x1="96726" y1="19022" x2="96726" y2="19022"/>
                        <a14:foregroundMark x1="97321" y1="50543" x2="97321" y2="50543"/>
                        <a14:foregroundMark x1="97321" y1="50543" x2="97321" y2="50543"/>
                        <a14:foregroundMark x1="97321" y1="50543" x2="97321" y2="50543"/>
                        <a14:foregroundMark x1="97619" y1="79891" x2="97619" y2="79891"/>
                        <a14:foregroundMark x1="97619" y1="79891" x2="97619" y2="79891"/>
                        <a14:foregroundMark x1="97619" y1="79891" x2="97619" y2="79891"/>
                      </a14:backgroundRemoval>
                    </a14:imgEffect>
                  </a14:imgLayer>
                </a14:imgProps>
              </a:ext>
            </a:extLst>
          </a:blip>
          <a:stretch>
            <a:fillRect/>
          </a:stretch>
        </p:blipFill>
        <p:spPr>
          <a:xfrm>
            <a:off x="139170" y="7923306"/>
            <a:ext cx="8728976" cy="1752600"/>
          </a:xfrm>
          <a:prstGeom prst="rect">
            <a:avLst/>
          </a:prstGeom>
        </p:spPr>
      </p:pic>
      <p:pic>
        <p:nvPicPr>
          <p:cNvPr id="42" name="Picture 41" descr="n67 Fb Tuyen Dang">
            <a:extLst>
              <a:ext uri="{FF2B5EF4-FFF2-40B4-BE49-F238E27FC236}">
                <a16:creationId xmlns:a16="http://schemas.microsoft.com/office/drawing/2014/main" xmlns="" id="{407D6DB4-45EF-9E44-51EF-97A04381E77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09" b="92935" l="298" r="97619">
                        <a14:foregroundMark x1="4762" y1="51630" x2="4762" y2="51630"/>
                        <a14:foregroundMark x1="4762" y1="51630" x2="4762" y2="51630"/>
                        <a14:foregroundMark x1="1488" y1="74457" x2="1488" y2="74457"/>
                        <a14:foregroundMark x1="1488" y1="74457" x2="1488" y2="74457"/>
                        <a14:foregroundMark x1="595" y1="37500" x2="595" y2="37500"/>
                        <a14:foregroundMark x1="595" y1="37500" x2="595" y2="37500"/>
                        <a14:foregroundMark x1="8631" y1="92935" x2="8631" y2="92935"/>
                        <a14:foregroundMark x1="8631" y1="92935" x2="8631" y2="92935"/>
                        <a14:foregroundMark x1="8631" y1="92935" x2="8631" y2="92935"/>
                        <a14:foregroundMark x1="22917" y1="92935" x2="22917" y2="92935"/>
                        <a14:foregroundMark x1="22917" y1="92935" x2="22917" y2="92935"/>
                        <a14:foregroundMark x1="22917" y1="92935" x2="22917" y2="92935"/>
                        <a14:foregroundMark x1="93155" y1="45109" x2="93155" y2="45109"/>
                        <a14:foregroundMark x1="93155" y1="45109" x2="93155" y2="45109"/>
                        <a14:foregroundMark x1="93155" y1="45109" x2="93155" y2="45109"/>
                        <a14:foregroundMark x1="93155" y1="45109" x2="93155" y2="45109"/>
                        <a14:foregroundMark x1="93155" y1="45109" x2="93155" y2="45109"/>
                        <a14:foregroundMark x1="73214" y1="8152" x2="73214" y2="8152"/>
                        <a14:foregroundMark x1="73214" y1="8152" x2="73214" y2="8152"/>
                        <a14:foregroundMark x1="73214" y1="8152" x2="73214" y2="8152"/>
                        <a14:foregroundMark x1="73214" y1="8152" x2="73214" y2="8152"/>
                        <a14:foregroundMark x1="96726" y1="19022" x2="96726" y2="19022"/>
                        <a14:foregroundMark x1="96726" y1="19022" x2="96726" y2="19022"/>
                        <a14:foregroundMark x1="97321" y1="50543" x2="97321" y2="50543"/>
                        <a14:foregroundMark x1="97321" y1="50543" x2="97321" y2="50543"/>
                        <a14:foregroundMark x1="97321" y1="50543" x2="97321" y2="50543"/>
                        <a14:foregroundMark x1="97619" y1="79891" x2="97619" y2="79891"/>
                        <a14:foregroundMark x1="97619" y1="79891" x2="97619" y2="79891"/>
                        <a14:foregroundMark x1="97619" y1="79891" x2="97619" y2="79891"/>
                      </a14:backgroundRemoval>
                    </a14:imgEffect>
                  </a14:imgLayer>
                </a14:imgProps>
              </a:ext>
            </a:extLst>
          </a:blip>
          <a:stretch>
            <a:fillRect/>
          </a:stretch>
        </p:blipFill>
        <p:spPr>
          <a:xfrm>
            <a:off x="9184639" y="2023271"/>
            <a:ext cx="8728976" cy="1752600"/>
          </a:xfrm>
          <a:prstGeom prst="rect">
            <a:avLst/>
          </a:prstGeom>
        </p:spPr>
      </p:pic>
      <mc:AlternateContent xmlns:mc="http://schemas.openxmlformats.org/markup-compatibility/2006" xmlns:a14="http://schemas.microsoft.com/office/drawing/2010/main">
        <mc:Choice Requires="a14">
          <p:sp>
            <p:nvSpPr>
              <p:cNvPr id="18" name="TextBox 17" descr="n67 Fb Tuyen Dang">
                <a:extLst>
                  <a:ext uri="{FF2B5EF4-FFF2-40B4-BE49-F238E27FC236}">
                    <a16:creationId xmlns:a16="http://schemas.microsoft.com/office/drawing/2014/main" xmlns="" id="{AA98F57B-C54B-B6EA-DFBC-19EDE5D14CC1}"/>
                  </a:ext>
                </a:extLst>
              </p:cNvPr>
              <p:cNvSpPr txBox="1"/>
              <p:nvPr/>
            </p:nvSpPr>
            <p:spPr>
              <a:xfrm>
                <a:off x="9144000" y="2608793"/>
                <a:ext cx="9144000" cy="7136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600" i="1" smtClean="0">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𝐹</m:t>
                              </m:r>
                            </m:e>
                            <m:sub>
                              <m:r>
                                <a:rPr lang="en-US" sz="3600" i="0">
                                  <a:latin typeface="Cambria Math" panose="02040503050406030204" pitchFamily="18" charset="0"/>
                                </a:rPr>
                                <m:t>1</m:t>
                              </m:r>
                            </m:sub>
                          </m:sSub>
                        </m:e>
                      </m:acc>
                      <m:r>
                        <a:rPr lang="en-US" sz="3600" i="0">
                          <a:latin typeface="Cambria Math" panose="02040503050406030204" pitchFamily="18" charset="0"/>
                        </a:rPr>
                        <m:t>=−</m:t>
                      </m:r>
                      <m:acc>
                        <m:accPr>
                          <m:chr m:val="⃗"/>
                          <m:ctrlPr>
                            <a:rPr lang="en-US" sz="3600" i="1">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𝐹</m:t>
                              </m:r>
                            </m:e>
                            <m:sub>
                              <m:r>
                                <a:rPr lang="en-US" sz="3600" i="0">
                                  <a:latin typeface="Cambria Math" panose="02040503050406030204" pitchFamily="18" charset="0"/>
                                </a:rPr>
                                <m:t>2</m:t>
                              </m:r>
                            </m:sub>
                          </m:sSub>
                        </m:e>
                      </m:acc>
                    </m:oMath>
                  </m:oMathPara>
                </a14:m>
                <a:endParaRPr lang="en-US" sz="3600"/>
              </a:p>
            </p:txBody>
          </p:sp>
        </mc:Choice>
        <mc:Fallback xmlns="">
          <p:sp>
            <p:nvSpPr>
              <p:cNvPr id="18" name="TextBox 17" descr="n67 Fb Tuyen Dang">
                <a:extLst>
                  <a:ext uri="{FF2B5EF4-FFF2-40B4-BE49-F238E27FC236}">
                    <a16:creationId xmlns:a16="http://schemas.microsoft.com/office/drawing/2014/main" id="{AA98F57B-C54B-B6EA-DFBC-19EDE5D14CC1}"/>
                  </a:ext>
                </a:extLst>
              </p:cNvPr>
              <p:cNvSpPr txBox="1">
                <a:spLocks noRot="1" noChangeAspect="1" noMove="1" noResize="1" noEditPoints="1" noAdjustHandles="1" noChangeArrowheads="1" noChangeShapeType="1" noTextEdit="1"/>
              </p:cNvSpPr>
              <p:nvPr/>
            </p:nvSpPr>
            <p:spPr>
              <a:xfrm>
                <a:off x="9144000" y="2608793"/>
                <a:ext cx="9144000" cy="713657"/>
              </a:xfrm>
              <a:prstGeom prst="rect">
                <a:avLst/>
              </a:prstGeom>
              <a:blipFill>
                <a:blip r:embed="rId6"/>
                <a:stretch>
                  <a:fillRect/>
                </a:stretch>
              </a:blipFill>
            </p:spPr>
            <p:txBody>
              <a:bodyPr/>
              <a:lstStyle/>
              <a:p>
                <a:r>
                  <a:rPr lang="en-US">
                    <a:noFill/>
                  </a:rPr>
                  <a:t> </a:t>
                </a:r>
              </a:p>
            </p:txBody>
          </p:sp>
        </mc:Fallback>
      </mc:AlternateContent>
      <p:pic>
        <p:nvPicPr>
          <p:cNvPr id="43" name="Picture 42" descr="n67 Fb Tuyen Dang">
            <a:extLst>
              <a:ext uri="{FF2B5EF4-FFF2-40B4-BE49-F238E27FC236}">
                <a16:creationId xmlns:a16="http://schemas.microsoft.com/office/drawing/2014/main" xmlns="" id="{5AD59449-0E2F-41CB-60CD-91A25C47F59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09" b="92935" l="298" r="97619">
                        <a14:foregroundMark x1="4762" y1="51630" x2="4762" y2="51630"/>
                        <a14:foregroundMark x1="4762" y1="51630" x2="4762" y2="51630"/>
                        <a14:foregroundMark x1="1488" y1="74457" x2="1488" y2="74457"/>
                        <a14:foregroundMark x1="1488" y1="74457" x2="1488" y2="74457"/>
                        <a14:foregroundMark x1="595" y1="37500" x2="595" y2="37500"/>
                        <a14:foregroundMark x1="595" y1="37500" x2="595" y2="37500"/>
                        <a14:foregroundMark x1="8631" y1="92935" x2="8631" y2="92935"/>
                        <a14:foregroundMark x1="8631" y1="92935" x2="8631" y2="92935"/>
                        <a14:foregroundMark x1="8631" y1="92935" x2="8631" y2="92935"/>
                        <a14:foregroundMark x1="22917" y1="92935" x2="22917" y2="92935"/>
                        <a14:foregroundMark x1="22917" y1="92935" x2="22917" y2="92935"/>
                        <a14:foregroundMark x1="22917" y1="92935" x2="22917" y2="92935"/>
                        <a14:foregroundMark x1="93155" y1="45109" x2="93155" y2="45109"/>
                        <a14:foregroundMark x1="93155" y1="45109" x2="93155" y2="45109"/>
                        <a14:foregroundMark x1="93155" y1="45109" x2="93155" y2="45109"/>
                        <a14:foregroundMark x1="93155" y1="45109" x2="93155" y2="45109"/>
                        <a14:foregroundMark x1="93155" y1="45109" x2="93155" y2="45109"/>
                        <a14:foregroundMark x1="73214" y1="8152" x2="73214" y2="8152"/>
                        <a14:foregroundMark x1="73214" y1="8152" x2="73214" y2="8152"/>
                        <a14:foregroundMark x1="73214" y1="8152" x2="73214" y2="8152"/>
                        <a14:foregroundMark x1="73214" y1="8152" x2="73214" y2="8152"/>
                        <a14:foregroundMark x1="96726" y1="19022" x2="96726" y2="19022"/>
                        <a14:foregroundMark x1="96726" y1="19022" x2="96726" y2="19022"/>
                        <a14:foregroundMark x1="97321" y1="50543" x2="97321" y2="50543"/>
                        <a14:foregroundMark x1="97321" y1="50543" x2="97321" y2="50543"/>
                        <a14:foregroundMark x1="97321" y1="50543" x2="97321" y2="50543"/>
                        <a14:foregroundMark x1="97619" y1="79891" x2="97619" y2="79891"/>
                        <a14:foregroundMark x1="97619" y1="79891" x2="97619" y2="79891"/>
                        <a14:foregroundMark x1="97619" y1="79891" x2="97619" y2="79891"/>
                      </a14:backgroundRemoval>
                    </a14:imgEffect>
                  </a14:imgLayer>
                </a14:imgProps>
              </a:ext>
            </a:extLst>
          </a:blip>
          <a:stretch>
            <a:fillRect/>
          </a:stretch>
        </p:blipFill>
        <p:spPr>
          <a:xfrm>
            <a:off x="98532" y="3951140"/>
            <a:ext cx="8728976" cy="1752600"/>
          </a:xfrm>
          <a:prstGeom prst="rect">
            <a:avLst/>
          </a:prstGeom>
        </p:spPr>
      </p:pic>
      <mc:AlternateContent xmlns:mc="http://schemas.openxmlformats.org/markup-compatibility/2006" xmlns:a14="http://schemas.microsoft.com/office/drawing/2010/main">
        <mc:Choice Requires="a14">
          <p:sp>
            <p:nvSpPr>
              <p:cNvPr id="21" name="TextBox 20" descr="n67 Fb Tuyen Dang">
                <a:extLst>
                  <a:ext uri="{FF2B5EF4-FFF2-40B4-BE49-F238E27FC236}">
                    <a16:creationId xmlns:a16="http://schemas.microsoft.com/office/drawing/2014/main" xmlns="" id="{E73CD844-AEDF-B56A-96C9-0870335D9D42}"/>
                  </a:ext>
                </a:extLst>
              </p:cNvPr>
              <p:cNvSpPr txBox="1"/>
              <p:nvPr/>
            </p:nvSpPr>
            <p:spPr>
              <a:xfrm>
                <a:off x="-297624" y="4061813"/>
                <a:ext cx="9165770" cy="15312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600" i="1" smtClean="0">
                              <a:solidFill>
                                <a:srgbClr val="836967"/>
                              </a:solidFill>
                              <a:latin typeface="Cambria Math" panose="02040503050406030204" pitchFamily="18" charset="0"/>
                            </a:rPr>
                          </m:ctrlPr>
                        </m:dPr>
                        <m:e>
                          <m:eqArr>
                            <m:eqArrPr>
                              <m:ctrlPr>
                                <a:rPr lang="en-US" sz="3600" i="1">
                                  <a:solidFill>
                                    <a:srgbClr val="836967"/>
                                  </a:solidFill>
                                  <a:latin typeface="Cambria Math" panose="02040503050406030204" pitchFamily="18" charset="0"/>
                                </a:rPr>
                              </m:ctrlPr>
                            </m:eqArrPr>
                            <m:e>
                              <m:r>
                                <a:rPr lang="en-US" sz="3600">
                                  <a:latin typeface="Cambria Math" panose="02040503050406030204" pitchFamily="18" charset="0"/>
                                </a:rPr>
                                <m:t>&amp;</m:t>
                              </m:r>
                              <m:acc>
                                <m:accPr>
                                  <m:chr m:val="⃗"/>
                                  <m:ctrlPr>
                                    <a:rPr lang="en-US" sz="3600" i="1">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𝐹</m:t>
                                      </m:r>
                                    </m:e>
                                    <m:sub>
                                      <m:r>
                                        <a:rPr lang="en-US" sz="3600" i="0">
                                          <a:latin typeface="Cambria Math" panose="02040503050406030204" pitchFamily="18" charset="0"/>
                                        </a:rPr>
                                        <m:t>1</m:t>
                                      </m:r>
                                    </m:sub>
                                  </m:sSub>
                                </m:e>
                              </m:acc>
                              <m:r>
                                <a:rPr lang="en-US" sz="3600" i="0">
                                  <a:latin typeface="Cambria Math" panose="02040503050406030204" pitchFamily="18" charset="0"/>
                                </a:rPr>
                                <m:t>.∆</m:t>
                              </m:r>
                              <m:r>
                                <a:rPr lang="en-US" sz="3600" i="1">
                                  <a:latin typeface="Cambria Math" panose="02040503050406030204" pitchFamily="18" charset="0"/>
                                </a:rPr>
                                <m:t>𝑡</m:t>
                              </m:r>
                              <m:r>
                                <a:rPr lang="en-US" sz="3600" i="0">
                                  <a:latin typeface="Cambria Math" panose="02040503050406030204" pitchFamily="18" charset="0"/>
                                </a:rPr>
                                <m:t>=∆</m:t>
                              </m:r>
                              <m:acc>
                                <m:accPr>
                                  <m:chr m:val="⃗"/>
                                  <m:ctrlPr>
                                    <a:rPr lang="en-US" sz="3600" i="1">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𝑝</m:t>
                                      </m:r>
                                    </m:e>
                                    <m:sub>
                                      <m:r>
                                        <a:rPr lang="en-US" sz="3600" i="0">
                                          <a:latin typeface="Cambria Math" panose="02040503050406030204" pitchFamily="18" charset="0"/>
                                        </a:rPr>
                                        <m:t>1</m:t>
                                      </m:r>
                                    </m:sub>
                                  </m:sSub>
                                </m:e>
                              </m:acc>
                            </m:e>
                            <m:e>
                              <m:r>
                                <a:rPr lang="en-US" sz="3600" i="0">
                                  <a:latin typeface="Cambria Math" panose="02040503050406030204" pitchFamily="18" charset="0"/>
                                </a:rPr>
                                <m:t>&amp;</m:t>
                              </m:r>
                              <m:acc>
                                <m:accPr>
                                  <m:chr m:val="⃗"/>
                                  <m:ctrlPr>
                                    <a:rPr lang="en-US" sz="3600" i="1">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𝐹</m:t>
                                      </m:r>
                                    </m:e>
                                    <m:sub>
                                      <m:r>
                                        <a:rPr lang="en-US" sz="3600" i="0">
                                          <a:latin typeface="Cambria Math" panose="02040503050406030204" pitchFamily="18" charset="0"/>
                                        </a:rPr>
                                        <m:t>2</m:t>
                                      </m:r>
                                    </m:sub>
                                  </m:sSub>
                                </m:e>
                              </m:acc>
                              <m:r>
                                <a:rPr lang="en-US" sz="3600" i="0">
                                  <a:latin typeface="Cambria Math" panose="02040503050406030204" pitchFamily="18" charset="0"/>
                                </a:rPr>
                                <m:t>.∆</m:t>
                              </m:r>
                              <m:r>
                                <a:rPr lang="en-US" sz="3600" i="1">
                                  <a:latin typeface="Cambria Math" panose="02040503050406030204" pitchFamily="18" charset="0"/>
                                </a:rPr>
                                <m:t>𝑡</m:t>
                              </m:r>
                              <m:r>
                                <a:rPr lang="en-US" sz="3600" i="0">
                                  <a:latin typeface="Cambria Math" panose="02040503050406030204" pitchFamily="18" charset="0"/>
                                </a:rPr>
                                <m:t>=∆</m:t>
                              </m:r>
                              <m:acc>
                                <m:accPr>
                                  <m:chr m:val="⃗"/>
                                  <m:ctrlPr>
                                    <a:rPr lang="en-US" sz="3600" i="1">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𝑝</m:t>
                                      </m:r>
                                    </m:e>
                                    <m:sub>
                                      <m:r>
                                        <a:rPr lang="en-US" sz="3600" i="0">
                                          <a:latin typeface="Cambria Math" panose="02040503050406030204" pitchFamily="18" charset="0"/>
                                        </a:rPr>
                                        <m:t>2</m:t>
                                      </m:r>
                                    </m:sub>
                                  </m:sSub>
                                </m:e>
                              </m:acc>
                            </m:e>
                          </m:eqArr>
                        </m:e>
                      </m:d>
                    </m:oMath>
                  </m:oMathPara>
                </a14:m>
                <a:endParaRPr lang="en-US" sz="3600"/>
              </a:p>
            </p:txBody>
          </p:sp>
        </mc:Choice>
        <mc:Fallback xmlns="">
          <p:sp>
            <p:nvSpPr>
              <p:cNvPr id="21" name="TextBox 20" descr="n67 Fb Tuyen Dang">
                <a:extLst>
                  <a:ext uri="{FF2B5EF4-FFF2-40B4-BE49-F238E27FC236}">
                    <a16:creationId xmlns:a16="http://schemas.microsoft.com/office/drawing/2014/main" id="{E73CD844-AEDF-B56A-96C9-0870335D9D42}"/>
                  </a:ext>
                </a:extLst>
              </p:cNvPr>
              <p:cNvSpPr txBox="1">
                <a:spLocks noRot="1" noChangeAspect="1" noMove="1" noResize="1" noEditPoints="1" noAdjustHandles="1" noChangeArrowheads="1" noChangeShapeType="1" noTextEdit="1"/>
              </p:cNvSpPr>
              <p:nvPr/>
            </p:nvSpPr>
            <p:spPr>
              <a:xfrm>
                <a:off x="-297624" y="4061813"/>
                <a:ext cx="9165770" cy="1531253"/>
              </a:xfrm>
              <a:prstGeom prst="rect">
                <a:avLst/>
              </a:prstGeom>
              <a:blipFill>
                <a:blip r:embed="rId7"/>
                <a:stretch>
                  <a:fillRect/>
                </a:stretch>
              </a:blipFill>
            </p:spPr>
            <p:txBody>
              <a:bodyPr/>
              <a:lstStyle/>
              <a:p>
                <a:r>
                  <a:rPr lang="en-US">
                    <a:noFill/>
                  </a:rPr>
                  <a:t> </a:t>
                </a:r>
              </a:p>
            </p:txBody>
          </p:sp>
        </mc:Fallback>
      </mc:AlternateContent>
      <p:pic>
        <p:nvPicPr>
          <p:cNvPr id="44" name="Picture 43" descr="n67 Fb Tuyen Dang">
            <a:extLst>
              <a:ext uri="{FF2B5EF4-FFF2-40B4-BE49-F238E27FC236}">
                <a16:creationId xmlns:a16="http://schemas.microsoft.com/office/drawing/2014/main" xmlns="" id="{4F1A4FA8-7C48-A586-D97D-CE827B5E6E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09" b="92935" l="298" r="97619">
                        <a14:foregroundMark x1="4762" y1="51630" x2="4762" y2="51630"/>
                        <a14:foregroundMark x1="4762" y1="51630" x2="4762" y2="51630"/>
                        <a14:foregroundMark x1="1488" y1="74457" x2="1488" y2="74457"/>
                        <a14:foregroundMark x1="1488" y1="74457" x2="1488" y2="74457"/>
                        <a14:foregroundMark x1="595" y1="37500" x2="595" y2="37500"/>
                        <a14:foregroundMark x1="595" y1="37500" x2="595" y2="37500"/>
                        <a14:foregroundMark x1="8631" y1="92935" x2="8631" y2="92935"/>
                        <a14:foregroundMark x1="8631" y1="92935" x2="8631" y2="92935"/>
                        <a14:foregroundMark x1="8631" y1="92935" x2="8631" y2="92935"/>
                        <a14:foregroundMark x1="22917" y1="92935" x2="22917" y2="92935"/>
                        <a14:foregroundMark x1="22917" y1="92935" x2="22917" y2="92935"/>
                        <a14:foregroundMark x1="22917" y1="92935" x2="22917" y2="92935"/>
                        <a14:foregroundMark x1="93155" y1="45109" x2="93155" y2="45109"/>
                        <a14:foregroundMark x1="93155" y1="45109" x2="93155" y2="45109"/>
                        <a14:foregroundMark x1="93155" y1="45109" x2="93155" y2="45109"/>
                        <a14:foregroundMark x1="93155" y1="45109" x2="93155" y2="45109"/>
                        <a14:foregroundMark x1="93155" y1="45109" x2="93155" y2="45109"/>
                        <a14:foregroundMark x1="73214" y1="8152" x2="73214" y2="8152"/>
                        <a14:foregroundMark x1="73214" y1="8152" x2="73214" y2="8152"/>
                        <a14:foregroundMark x1="73214" y1="8152" x2="73214" y2="8152"/>
                        <a14:foregroundMark x1="73214" y1="8152" x2="73214" y2="8152"/>
                        <a14:foregroundMark x1="96726" y1="19022" x2="96726" y2="19022"/>
                        <a14:foregroundMark x1="96726" y1="19022" x2="96726" y2="19022"/>
                        <a14:foregroundMark x1="97321" y1="50543" x2="97321" y2="50543"/>
                        <a14:foregroundMark x1="97321" y1="50543" x2="97321" y2="50543"/>
                        <a14:foregroundMark x1="97321" y1="50543" x2="97321" y2="50543"/>
                        <a14:foregroundMark x1="97619" y1="79891" x2="97619" y2="79891"/>
                        <a14:foregroundMark x1="97619" y1="79891" x2="97619" y2="79891"/>
                        <a14:foregroundMark x1="97619" y1="79891" x2="97619" y2="79891"/>
                      </a14:backgroundRemoval>
                    </a14:imgEffect>
                  </a14:imgLayer>
                </a14:imgProps>
              </a:ext>
            </a:extLst>
          </a:blip>
          <a:stretch>
            <a:fillRect/>
          </a:stretch>
        </p:blipFill>
        <p:spPr>
          <a:xfrm>
            <a:off x="9184639" y="5998124"/>
            <a:ext cx="8728976" cy="1752600"/>
          </a:xfrm>
          <a:prstGeom prst="rect">
            <a:avLst/>
          </a:prstGeom>
        </p:spPr>
      </p:pic>
      <mc:AlternateContent xmlns:mc="http://schemas.openxmlformats.org/markup-compatibility/2006" xmlns:a14="http://schemas.microsoft.com/office/drawing/2010/main">
        <mc:Choice Requires="a14">
          <p:sp>
            <p:nvSpPr>
              <p:cNvPr id="24" name="TextBox 23" descr="n67 Fb Tuyen Dang">
                <a:extLst>
                  <a:ext uri="{FF2B5EF4-FFF2-40B4-BE49-F238E27FC236}">
                    <a16:creationId xmlns:a16="http://schemas.microsoft.com/office/drawing/2014/main" xmlns="" id="{DE9FBE59-0BD9-D631-9E9E-23418E6310B8}"/>
                  </a:ext>
                </a:extLst>
              </p:cNvPr>
              <p:cNvSpPr txBox="1"/>
              <p:nvPr/>
            </p:nvSpPr>
            <p:spPr>
              <a:xfrm>
                <a:off x="9184639" y="6148337"/>
                <a:ext cx="9296400" cy="717248"/>
              </a:xfrm>
              <a:prstGeom prst="rect">
                <a:avLst/>
              </a:prstGeom>
              <a:noFill/>
            </p:spPr>
            <p:txBody>
              <a:bodyPr wrap="square">
                <a:spAutoFit/>
              </a:bodyPr>
              <a:lstStyle/>
              <a:p>
                <a:pPr algn="ctr"/>
                <a14:m>
                  <m:oMath xmlns:m="http://schemas.openxmlformats.org/officeDocument/2006/math">
                    <m:r>
                      <a:rPr lang="vi-VN" sz="3600" i="1" smtClean="0">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𝑝</m:t>
                            </m:r>
                          </m:e>
                          <m:sub>
                            <m:r>
                              <a:rPr lang="vi-VN" sz="3600" i="1">
                                <a:solidFill>
                                  <a:srgbClr val="003300"/>
                                </a:solidFill>
                                <a:effectLst/>
                                <a:latin typeface="Cambria Math" panose="02040503050406030204" pitchFamily="18" charset="0"/>
                                <a:ea typeface="Times New Roman" panose="02020603050405020304" pitchFamily="18" charset="0"/>
                              </a:rPr>
                              <m:t>1</m:t>
                            </m:r>
                          </m:sub>
                        </m:sSub>
                      </m:e>
                    </m:acc>
                    <m:r>
                      <a:rPr lang="vi-VN" sz="3600" i="1">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𝑝</m:t>
                            </m:r>
                          </m:e>
                          <m:sub>
                            <m:r>
                              <a:rPr lang="vi-VN" sz="3600" i="1">
                                <a:solidFill>
                                  <a:srgbClr val="003300"/>
                                </a:solidFill>
                                <a:effectLst/>
                                <a:latin typeface="Cambria Math" panose="02040503050406030204" pitchFamily="18" charset="0"/>
                                <a:ea typeface="Times New Roman" panose="02020603050405020304" pitchFamily="18" charset="0"/>
                              </a:rPr>
                              <m:t>2</m:t>
                            </m:r>
                          </m:sub>
                        </m:sSub>
                      </m:e>
                    </m:acc>
                  </m:oMath>
                </a14:m>
                <a:r>
                  <a:rPr lang="vi-VN" sz="3600">
                    <a:solidFill>
                      <a:srgbClr val="003300"/>
                    </a:solidFill>
                    <a:effectLst/>
                    <a:latin typeface="Times New Roman" panose="02020603050405020304" pitchFamily="18" charset="0"/>
                    <a:ea typeface="Times New Roman" panose="02020603050405020304" pitchFamily="18" charset="0"/>
                  </a:rPr>
                  <a:t> hay </a:t>
                </a:r>
                <a14:m>
                  <m:oMath xmlns:m="http://schemas.openxmlformats.org/officeDocument/2006/math">
                    <m:r>
                      <a:rPr lang="vi-VN" sz="3600" i="1">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𝑝</m:t>
                            </m:r>
                          </m:e>
                          <m:sub>
                            <m:r>
                              <a:rPr lang="vi-VN" sz="3600" i="1">
                                <a:solidFill>
                                  <a:srgbClr val="003300"/>
                                </a:solidFill>
                                <a:effectLst/>
                                <a:latin typeface="Cambria Math" panose="02040503050406030204" pitchFamily="18" charset="0"/>
                                <a:ea typeface="Times New Roman" panose="02020603050405020304" pitchFamily="18" charset="0"/>
                              </a:rPr>
                              <m:t>1</m:t>
                            </m:r>
                          </m:sub>
                        </m:sSub>
                      </m:e>
                    </m:acc>
                    <m:r>
                      <a:rPr lang="vi-VN" sz="3600" i="1">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𝑝</m:t>
                            </m:r>
                          </m:e>
                          <m:sub>
                            <m:r>
                              <a:rPr lang="vi-VN" sz="3600" i="1">
                                <a:solidFill>
                                  <a:srgbClr val="003300"/>
                                </a:solidFill>
                                <a:effectLst/>
                                <a:latin typeface="Cambria Math" panose="02040503050406030204" pitchFamily="18" charset="0"/>
                                <a:ea typeface="Times New Roman" panose="02020603050405020304" pitchFamily="18" charset="0"/>
                              </a:rPr>
                              <m:t>2</m:t>
                            </m:r>
                          </m:sub>
                        </m:sSub>
                      </m:e>
                    </m:acc>
                    <m:r>
                      <a:rPr lang="vi-VN" sz="3600" i="1">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r>
                          <a:rPr lang="vi-VN" sz="3600" i="1">
                            <a:solidFill>
                              <a:srgbClr val="003300"/>
                            </a:solidFill>
                            <a:effectLst/>
                            <a:latin typeface="Cambria Math" panose="02040503050406030204" pitchFamily="18" charset="0"/>
                            <a:ea typeface="Times New Roman" panose="02020603050405020304" pitchFamily="18" charset="0"/>
                          </a:rPr>
                          <m:t>0</m:t>
                        </m:r>
                      </m:e>
                    </m:acc>
                  </m:oMath>
                </a14:m>
                <a:endParaRPr lang="en-US" sz="4000">
                  <a:solidFill>
                    <a:srgbClr val="003300"/>
                  </a:solidFill>
                  <a:effectLst/>
                  <a:latin typeface="Times New Roman" panose="02020603050405020304" pitchFamily="18" charset="0"/>
                  <a:ea typeface="Times New Roman" panose="02020603050405020304" pitchFamily="18" charset="0"/>
                </a:endParaRPr>
              </a:p>
            </p:txBody>
          </p:sp>
        </mc:Choice>
        <mc:Fallback xmlns="">
          <p:sp>
            <p:nvSpPr>
              <p:cNvPr id="24" name="TextBox 23" descr="n67 Fb Tuyen Dang">
                <a:extLst>
                  <a:ext uri="{FF2B5EF4-FFF2-40B4-BE49-F238E27FC236}">
                    <a16:creationId xmlns:a16="http://schemas.microsoft.com/office/drawing/2014/main" id="{DE9FBE59-0BD9-D631-9E9E-23418E6310B8}"/>
                  </a:ext>
                </a:extLst>
              </p:cNvPr>
              <p:cNvSpPr txBox="1">
                <a:spLocks noRot="1" noChangeAspect="1" noMove="1" noResize="1" noEditPoints="1" noAdjustHandles="1" noChangeArrowheads="1" noChangeShapeType="1" noTextEdit="1"/>
              </p:cNvSpPr>
              <p:nvPr/>
            </p:nvSpPr>
            <p:spPr>
              <a:xfrm>
                <a:off x="9184639" y="6148337"/>
                <a:ext cx="9296400" cy="717248"/>
              </a:xfrm>
              <a:prstGeom prst="rect">
                <a:avLst/>
              </a:prstGeom>
              <a:blipFill>
                <a:blip r:embed="rId8"/>
                <a:stretch>
                  <a:fillRect t="-4274" b="-316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descr="n67 Fb Tuyen Dang">
                <a:extLst>
                  <a:ext uri="{FF2B5EF4-FFF2-40B4-BE49-F238E27FC236}">
                    <a16:creationId xmlns:a16="http://schemas.microsoft.com/office/drawing/2014/main" xmlns="" id="{0DC93A69-9507-9C74-1592-DC15E3F6A600}"/>
                  </a:ext>
                </a:extLst>
              </p:cNvPr>
              <p:cNvSpPr txBox="1"/>
              <p:nvPr/>
            </p:nvSpPr>
            <p:spPr>
              <a:xfrm>
                <a:off x="9103362" y="6841801"/>
                <a:ext cx="9394370" cy="7172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600" smtClean="0">
                          <a:latin typeface="Cambria Math" panose="02040503050406030204" pitchFamily="18" charset="0"/>
                        </a:rPr>
                        <m:t>∆</m:t>
                      </m:r>
                      <m:acc>
                        <m:accPr>
                          <m:chr m:val="⃗"/>
                          <m:ctrlPr>
                            <a:rPr lang="en-US" sz="3600" i="1">
                              <a:solidFill>
                                <a:srgbClr val="836967"/>
                              </a:solidFill>
                              <a:latin typeface="Cambria Math" panose="02040503050406030204" pitchFamily="18" charset="0"/>
                            </a:rPr>
                          </m:ctrlPr>
                        </m:accPr>
                        <m:e>
                          <m:r>
                            <a:rPr lang="en-US" sz="3600" i="1">
                              <a:latin typeface="Cambria Math" panose="02040503050406030204" pitchFamily="18" charset="0"/>
                            </a:rPr>
                            <m:t>𝑝</m:t>
                          </m:r>
                        </m:e>
                      </m:acc>
                      <m:r>
                        <a:rPr lang="en-US" sz="3600" i="0">
                          <a:latin typeface="Cambria Math" panose="02040503050406030204" pitchFamily="18" charset="0"/>
                        </a:rPr>
                        <m:t>=∆</m:t>
                      </m:r>
                      <m:acc>
                        <m:accPr>
                          <m:chr m:val="⃗"/>
                          <m:ctrlPr>
                            <a:rPr lang="en-US" sz="3600" i="1">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𝑝</m:t>
                              </m:r>
                            </m:e>
                            <m:sub>
                              <m:r>
                                <a:rPr lang="en-US" sz="3600" i="0">
                                  <a:latin typeface="Cambria Math" panose="02040503050406030204" pitchFamily="18" charset="0"/>
                                </a:rPr>
                                <m:t>1</m:t>
                              </m:r>
                            </m:sub>
                          </m:sSub>
                        </m:e>
                      </m:acc>
                      <m:r>
                        <a:rPr lang="en-US" sz="3600" i="0">
                          <a:latin typeface="Cambria Math" panose="02040503050406030204" pitchFamily="18" charset="0"/>
                        </a:rPr>
                        <m:t>+∆</m:t>
                      </m:r>
                      <m:acc>
                        <m:accPr>
                          <m:chr m:val="⃗"/>
                          <m:ctrlPr>
                            <a:rPr lang="en-US" sz="3600" i="1">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𝑝</m:t>
                              </m:r>
                            </m:e>
                            <m:sub>
                              <m:r>
                                <a:rPr lang="en-US" sz="3600" i="0">
                                  <a:latin typeface="Cambria Math" panose="02040503050406030204" pitchFamily="18" charset="0"/>
                                </a:rPr>
                                <m:t>2</m:t>
                              </m:r>
                            </m:sub>
                          </m:sSub>
                        </m:e>
                      </m:acc>
                      <m:r>
                        <a:rPr lang="en-US" sz="3600" i="0">
                          <a:latin typeface="Cambria Math" panose="02040503050406030204" pitchFamily="18" charset="0"/>
                        </a:rPr>
                        <m:t>=</m:t>
                      </m:r>
                      <m:acc>
                        <m:accPr>
                          <m:chr m:val="⃗"/>
                          <m:ctrlPr>
                            <a:rPr lang="en-US" sz="3600" i="1">
                              <a:solidFill>
                                <a:srgbClr val="836967"/>
                              </a:solidFill>
                              <a:latin typeface="Cambria Math" panose="02040503050406030204" pitchFamily="18" charset="0"/>
                            </a:rPr>
                          </m:ctrlPr>
                        </m:accPr>
                        <m:e>
                          <m:r>
                            <a:rPr lang="en-US" sz="3600" i="0">
                              <a:latin typeface="Cambria Math" panose="02040503050406030204" pitchFamily="18" charset="0"/>
                            </a:rPr>
                            <m:t>0</m:t>
                          </m:r>
                        </m:e>
                      </m:acc>
                    </m:oMath>
                  </m:oMathPara>
                </a14:m>
                <a:endParaRPr lang="en-US" sz="3600"/>
              </a:p>
            </p:txBody>
          </p:sp>
        </mc:Choice>
        <mc:Fallback xmlns="">
          <p:sp>
            <p:nvSpPr>
              <p:cNvPr id="26" name="TextBox 25" descr="n67 Fb Tuyen Dang">
                <a:extLst>
                  <a:ext uri="{FF2B5EF4-FFF2-40B4-BE49-F238E27FC236}">
                    <a16:creationId xmlns:a16="http://schemas.microsoft.com/office/drawing/2014/main" id="{0DC93A69-9507-9C74-1592-DC15E3F6A600}"/>
                  </a:ext>
                </a:extLst>
              </p:cNvPr>
              <p:cNvSpPr txBox="1">
                <a:spLocks noRot="1" noChangeAspect="1" noMove="1" noResize="1" noEditPoints="1" noAdjustHandles="1" noChangeArrowheads="1" noChangeShapeType="1" noTextEdit="1"/>
              </p:cNvSpPr>
              <p:nvPr/>
            </p:nvSpPr>
            <p:spPr>
              <a:xfrm>
                <a:off x="9103362" y="6841801"/>
                <a:ext cx="9394370" cy="71724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descr="n67 Fb Tuyen Dang">
                <a:extLst>
                  <a:ext uri="{FF2B5EF4-FFF2-40B4-BE49-F238E27FC236}">
                    <a16:creationId xmlns:a16="http://schemas.microsoft.com/office/drawing/2014/main" xmlns="" id="{CD0FEBB8-7076-8C93-25BC-5056FED42477}"/>
                  </a:ext>
                </a:extLst>
              </p:cNvPr>
              <p:cNvSpPr txBox="1"/>
              <p:nvPr/>
            </p:nvSpPr>
            <p:spPr>
              <a:xfrm>
                <a:off x="139170" y="8466847"/>
                <a:ext cx="9742714"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600" i="1" smtClean="0">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𝑝</m:t>
                              </m:r>
                            </m:e>
                            <m:sub>
                              <m:r>
                                <a:rPr lang="en-US" sz="3600" i="0">
                                  <a:latin typeface="Cambria Math" panose="02040503050406030204" pitchFamily="18" charset="0"/>
                                </a:rPr>
                                <m:t>1</m:t>
                              </m:r>
                            </m:sub>
                          </m:sSub>
                        </m:e>
                      </m:acc>
                      <m:r>
                        <a:rPr lang="en-US" sz="3600" i="0">
                          <a:latin typeface="Cambria Math" panose="02040503050406030204" pitchFamily="18" charset="0"/>
                        </a:rPr>
                        <m:t>+</m:t>
                      </m:r>
                      <m:acc>
                        <m:accPr>
                          <m:chr m:val="⃗"/>
                          <m:ctrlPr>
                            <a:rPr lang="en-US" sz="3600" i="1">
                              <a:solidFill>
                                <a:srgbClr val="836967"/>
                              </a:solidFill>
                              <a:latin typeface="Cambria Math" panose="02040503050406030204" pitchFamily="18" charset="0"/>
                            </a:rPr>
                          </m:ctrlPr>
                        </m:accPr>
                        <m:e>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𝑝</m:t>
                              </m:r>
                            </m:e>
                            <m:sub>
                              <m:r>
                                <a:rPr lang="en-US" sz="3600" i="0">
                                  <a:latin typeface="Cambria Math" panose="02040503050406030204" pitchFamily="18" charset="0"/>
                                </a:rPr>
                                <m:t>2</m:t>
                              </m:r>
                            </m:sub>
                          </m:sSub>
                        </m:e>
                      </m:acc>
                      <m:r>
                        <a:rPr lang="en-US" sz="3600" i="0">
                          <a:latin typeface="Cambria Math" panose="02040503050406030204" pitchFamily="18" charset="0"/>
                        </a:rPr>
                        <m:t>=</m:t>
                      </m:r>
                      <m:r>
                        <a:rPr lang="en-US" sz="3600" i="1">
                          <a:latin typeface="Cambria Math" panose="02040503050406030204" pitchFamily="18" charset="0"/>
                        </a:rPr>
                        <m:t>𝑘h</m:t>
                      </m:r>
                      <m:r>
                        <a:rPr lang="en-US" sz="3600" i="0">
                          <a:latin typeface="Cambria Math" panose="02040503050406030204" pitchFamily="18" charset="0"/>
                        </a:rPr>
                        <m:t>ô</m:t>
                      </m:r>
                      <m:r>
                        <a:rPr lang="en-US" sz="3600" i="1">
                          <a:latin typeface="Cambria Math" panose="02040503050406030204" pitchFamily="18" charset="0"/>
                        </a:rPr>
                        <m:t>𝑛𝑔</m:t>
                      </m:r>
                      <m:r>
                        <a:rPr lang="en-US" sz="3600" i="0">
                          <a:latin typeface="Cambria Math" panose="02040503050406030204" pitchFamily="18" charset="0"/>
                        </a:rPr>
                        <m:t> đổ</m:t>
                      </m:r>
                      <m:r>
                        <a:rPr lang="en-US" sz="3600" i="1">
                          <a:latin typeface="Cambria Math" panose="02040503050406030204" pitchFamily="18" charset="0"/>
                        </a:rPr>
                        <m:t>𝑖</m:t>
                      </m:r>
                    </m:oMath>
                  </m:oMathPara>
                </a14:m>
                <a:endParaRPr lang="en-US" sz="3600"/>
              </a:p>
            </p:txBody>
          </p:sp>
        </mc:Choice>
        <mc:Fallback xmlns="">
          <p:sp>
            <p:nvSpPr>
              <p:cNvPr id="29" name="TextBox 28" descr="n67 Fb Tuyen Dang">
                <a:extLst>
                  <a:ext uri="{FF2B5EF4-FFF2-40B4-BE49-F238E27FC236}">
                    <a16:creationId xmlns:a16="http://schemas.microsoft.com/office/drawing/2014/main" id="{CD0FEBB8-7076-8C93-25BC-5056FED42477}"/>
                  </a:ext>
                </a:extLst>
              </p:cNvPr>
              <p:cNvSpPr txBox="1">
                <a:spLocks noRot="1" noChangeAspect="1" noMove="1" noResize="1" noEditPoints="1" noAdjustHandles="1" noChangeArrowheads="1" noChangeShapeType="1" noTextEdit="1"/>
              </p:cNvSpPr>
              <p:nvPr/>
            </p:nvSpPr>
            <p:spPr>
              <a:xfrm>
                <a:off x="139170" y="8466847"/>
                <a:ext cx="9742714" cy="64633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563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4" grpId="0"/>
      <p:bldP spid="26"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E1"/>
        </a:solidFill>
        <a:effectLst/>
      </p:bgPr>
    </p:bg>
    <p:spTree>
      <p:nvGrpSpPr>
        <p:cNvPr id="1" name=""/>
        <p:cNvGrpSpPr/>
        <p:nvPr/>
      </p:nvGrpSpPr>
      <p:grpSpPr>
        <a:xfrm>
          <a:off x="0" y="0"/>
          <a:ext cx="0" cy="0"/>
          <a:chOff x="0" y="0"/>
          <a:chExt cx="0" cy="0"/>
        </a:xfrm>
      </p:grpSpPr>
      <p:sp>
        <p:nvSpPr>
          <p:cNvPr id="3" name="TextBox 2" descr="n67 Fb Tuyen Dang">
            <a:extLst>
              <a:ext uri="{FF2B5EF4-FFF2-40B4-BE49-F238E27FC236}">
                <a16:creationId xmlns:a16="http://schemas.microsoft.com/office/drawing/2014/main" xmlns="" id="{C059729A-BF96-104C-2F30-90DACC3F0961}"/>
              </a:ext>
            </a:extLst>
          </p:cNvPr>
          <p:cNvSpPr txBox="1"/>
          <p:nvPr/>
        </p:nvSpPr>
        <p:spPr>
          <a:xfrm>
            <a:off x="1054683" y="2114550"/>
            <a:ext cx="9424375" cy="769441"/>
          </a:xfrm>
          <a:prstGeom prst="rect">
            <a:avLst/>
          </a:prstGeom>
          <a:noFill/>
        </p:spPr>
        <p:txBody>
          <a:bodyPr wrap="none" rtlCol="0">
            <a:spAutoFit/>
          </a:bodyPr>
          <a:lstStyle/>
          <a:p>
            <a:r>
              <a:rPr lang="en-US" sz="4400" i="1">
                <a:latin typeface="Segoe UI Black" panose="020B0A02040204020203" pitchFamily="34" charset="0"/>
                <a:ea typeface="Segoe UI Black" panose="020B0A02040204020203" pitchFamily="34" charset="0"/>
              </a:rPr>
              <a:t>2. Định luật bảo toàn động lượng</a:t>
            </a:r>
          </a:p>
        </p:txBody>
      </p:sp>
      <p:sp>
        <p:nvSpPr>
          <p:cNvPr id="2" name="TextBox 1" descr="n67 Fb Tuyen Dang">
            <a:extLst>
              <a:ext uri="{FF2B5EF4-FFF2-40B4-BE49-F238E27FC236}">
                <a16:creationId xmlns:a16="http://schemas.microsoft.com/office/drawing/2014/main" xmlns="" id="{C6E097F0-C6EA-42BE-4F2B-697B99C4F904}"/>
              </a:ext>
            </a:extLst>
          </p:cNvPr>
          <p:cNvSpPr txBox="1"/>
          <p:nvPr/>
        </p:nvSpPr>
        <p:spPr>
          <a:xfrm>
            <a:off x="1054683" y="3129280"/>
            <a:ext cx="7606249" cy="646331"/>
          </a:xfrm>
          <a:prstGeom prst="rect">
            <a:avLst/>
          </a:prstGeom>
          <a:noFill/>
        </p:spPr>
        <p:txBody>
          <a:bodyPr wrap="none" rtlCol="0">
            <a:spAutoFit/>
          </a:bodyPr>
          <a:lstStyle/>
          <a:p>
            <a:r>
              <a:rPr lang="en-US" sz="3600">
                <a:latin typeface="Segoe UI" panose="020B0502040204020203" pitchFamily="34" charset="0"/>
                <a:cs typeface="Segoe UI" panose="020B0502040204020203" pitchFamily="34" charset="0"/>
              </a:rPr>
              <a:t>Xét hệ cô lập gồm hai vật m</a:t>
            </a:r>
            <a:r>
              <a:rPr lang="en-US" sz="3600" baseline="-25000">
                <a:latin typeface="Segoe UI" panose="020B0502040204020203" pitchFamily="34" charset="0"/>
                <a:cs typeface="Segoe UI" panose="020B0502040204020203" pitchFamily="34" charset="0"/>
              </a:rPr>
              <a:t>1</a:t>
            </a:r>
            <a:r>
              <a:rPr lang="en-US" sz="3600">
                <a:latin typeface="Segoe UI" panose="020B0502040204020203" pitchFamily="34" charset="0"/>
                <a:cs typeface="Segoe UI" panose="020B0502040204020203" pitchFamily="34" charset="0"/>
              </a:rPr>
              <a:t> và m</a:t>
            </a:r>
            <a:r>
              <a:rPr lang="en-US" sz="3600" baseline="-25000">
                <a:latin typeface="Segoe UI" panose="020B0502040204020203" pitchFamily="34" charset="0"/>
                <a:cs typeface="Segoe UI" panose="020B0502040204020203" pitchFamily="34" charset="0"/>
              </a:rPr>
              <a:t>2</a:t>
            </a:r>
            <a:r>
              <a:rPr lang="en-US" sz="3600">
                <a:latin typeface="Segoe UI" panose="020B0502040204020203" pitchFamily="34" charset="0"/>
                <a:cs typeface="Segoe UI" panose="020B0502040204020203" pitchFamily="34" charset="0"/>
              </a:rPr>
              <a:t>:</a:t>
            </a:r>
          </a:p>
        </p:txBody>
      </p:sp>
      <p:grpSp>
        <p:nvGrpSpPr>
          <p:cNvPr id="25" name="Group 24" descr="n67 Fb Tuyen Dang">
            <a:extLst>
              <a:ext uri="{FF2B5EF4-FFF2-40B4-BE49-F238E27FC236}">
                <a16:creationId xmlns:a16="http://schemas.microsoft.com/office/drawing/2014/main" xmlns="" id="{1A5A76D9-2FD0-56E1-B2D7-3C845BF7D2C7}"/>
              </a:ext>
            </a:extLst>
          </p:cNvPr>
          <p:cNvGrpSpPr/>
          <p:nvPr/>
        </p:nvGrpSpPr>
        <p:grpSpPr>
          <a:xfrm>
            <a:off x="12567920" y="3175708"/>
            <a:ext cx="3291840" cy="3169920"/>
            <a:chOff x="12567920" y="3175708"/>
            <a:chExt cx="3291840" cy="3169920"/>
          </a:xfrm>
        </p:grpSpPr>
        <p:sp>
          <p:nvSpPr>
            <p:cNvPr id="15" name="Oval 14">
              <a:extLst>
                <a:ext uri="{FF2B5EF4-FFF2-40B4-BE49-F238E27FC236}">
                  <a16:creationId xmlns:a16="http://schemas.microsoft.com/office/drawing/2014/main" xmlns="" id="{12ACB840-9177-5C29-2064-A609A804C902}"/>
                </a:ext>
              </a:extLst>
            </p:cNvPr>
            <p:cNvSpPr/>
            <p:nvPr/>
          </p:nvSpPr>
          <p:spPr>
            <a:xfrm>
              <a:off x="12567920" y="3175708"/>
              <a:ext cx="3291840" cy="3169920"/>
            </a:xfrm>
            <a:prstGeom prst="ellipse">
              <a:avLst/>
            </a:prstGeom>
            <a:solidFill>
              <a:srgbClr val="F5896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808A2167-6455-A97B-77D6-89FDF8F640FA}"/>
                </a:ext>
              </a:extLst>
            </p:cNvPr>
            <p:cNvGrpSpPr/>
            <p:nvPr/>
          </p:nvGrpSpPr>
          <p:grpSpPr>
            <a:xfrm>
              <a:off x="12821920" y="4206240"/>
              <a:ext cx="2783840" cy="1102605"/>
              <a:chOff x="12004553" y="3143840"/>
              <a:chExt cx="3506102" cy="1296649"/>
            </a:xfrm>
          </p:grpSpPr>
          <p:sp>
            <p:nvSpPr>
              <p:cNvPr id="5" name="Rectangle 4">
                <a:extLst>
                  <a:ext uri="{FF2B5EF4-FFF2-40B4-BE49-F238E27FC236}">
                    <a16:creationId xmlns:a16="http://schemas.microsoft.com/office/drawing/2014/main" xmlns="" id="{D8CB89FA-16DF-31DA-FD27-DB2E85A4C379}"/>
                  </a:ext>
                </a:extLst>
              </p:cNvPr>
              <p:cNvSpPr/>
              <p:nvPr/>
            </p:nvSpPr>
            <p:spPr>
              <a:xfrm>
                <a:off x="12004553" y="4180160"/>
                <a:ext cx="3506102" cy="260329"/>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2141059B-BA66-C1E7-5FF7-09660DA51130}"/>
                  </a:ext>
                </a:extLst>
              </p:cNvPr>
              <p:cNvGrpSpPr/>
              <p:nvPr/>
            </p:nvGrpSpPr>
            <p:grpSpPr>
              <a:xfrm>
                <a:off x="12221746" y="3143840"/>
                <a:ext cx="1408000" cy="1016000"/>
                <a:chOff x="12526546" y="3129280"/>
                <a:chExt cx="1408000" cy="1016000"/>
              </a:xfrm>
            </p:grpSpPr>
            <p:sp>
              <p:nvSpPr>
                <p:cNvPr id="7" name="Oval 6">
                  <a:extLst>
                    <a:ext uri="{FF2B5EF4-FFF2-40B4-BE49-F238E27FC236}">
                      <a16:creationId xmlns:a16="http://schemas.microsoft.com/office/drawing/2014/main" xmlns="" id="{122672F7-D046-0E26-D2F7-C1E759386D03}"/>
                    </a:ext>
                  </a:extLst>
                </p:cNvPr>
                <p:cNvSpPr/>
                <p:nvPr/>
              </p:nvSpPr>
              <p:spPr>
                <a:xfrm>
                  <a:off x="12526546" y="3129280"/>
                  <a:ext cx="1016000" cy="1016000"/>
                </a:xfrm>
                <a:prstGeom prst="ellipse">
                  <a:avLst/>
                </a:prstGeom>
                <a:solidFill>
                  <a:srgbClr val="32994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xmlns="" id="{86D344A9-910D-9144-AEB6-BEB4EECC5CAC}"/>
                    </a:ext>
                  </a:extLst>
                </p:cNvPr>
                <p:cNvSpPr/>
                <p:nvPr/>
              </p:nvSpPr>
              <p:spPr>
                <a:xfrm>
                  <a:off x="13034546" y="3493280"/>
                  <a:ext cx="900000" cy="288000"/>
                </a:xfrm>
                <a:prstGeom prst="rightArrow">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xmlns="" id="{2A88C755-45B1-B9D0-3F16-854AF91BE67A}"/>
                  </a:ext>
                </a:extLst>
              </p:cNvPr>
              <p:cNvGrpSpPr/>
              <p:nvPr/>
            </p:nvGrpSpPr>
            <p:grpSpPr>
              <a:xfrm>
                <a:off x="13855060" y="3143840"/>
                <a:ext cx="1408000" cy="1016000"/>
                <a:chOff x="13855060" y="3129280"/>
                <a:chExt cx="1408000" cy="1016000"/>
              </a:xfrm>
            </p:grpSpPr>
            <p:sp>
              <p:nvSpPr>
                <p:cNvPr id="8" name="Oval 7">
                  <a:extLst>
                    <a:ext uri="{FF2B5EF4-FFF2-40B4-BE49-F238E27FC236}">
                      <a16:creationId xmlns:a16="http://schemas.microsoft.com/office/drawing/2014/main" xmlns="" id="{3C598F1E-A2AB-71BC-37E0-7F72EF806E19}"/>
                    </a:ext>
                  </a:extLst>
                </p:cNvPr>
                <p:cNvSpPr/>
                <p:nvPr/>
              </p:nvSpPr>
              <p:spPr>
                <a:xfrm>
                  <a:off x="14247060" y="3129280"/>
                  <a:ext cx="1016000" cy="1016000"/>
                </a:xfrm>
                <a:prstGeom prst="ellipse">
                  <a:avLst/>
                </a:prstGeom>
                <a:solidFill>
                  <a:schemeClr val="accent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xmlns="" id="{A4861DCE-AB5B-0614-7480-AEE17F2E0040}"/>
                    </a:ext>
                  </a:extLst>
                </p:cNvPr>
                <p:cNvSpPr/>
                <p:nvPr/>
              </p:nvSpPr>
              <p:spPr>
                <a:xfrm flipH="1">
                  <a:off x="13855060" y="3493280"/>
                  <a:ext cx="900000" cy="288000"/>
                </a:xfrm>
                <a:prstGeom prst="rightArrow">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20" name="Picture 19" descr="n67 Fb Tuyen Dang">
            <a:extLst>
              <a:ext uri="{FF2B5EF4-FFF2-40B4-BE49-F238E27FC236}">
                <a16:creationId xmlns:a16="http://schemas.microsoft.com/office/drawing/2014/main" xmlns="" id="{82AAC06A-3FC4-4558-64D5-62255725C96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40" b="89785" l="1214" r="98331">
                        <a14:foregroundMark x1="6980" y1="42473" x2="6980" y2="42473"/>
                        <a14:foregroundMark x1="6980" y1="42473" x2="6980" y2="42473"/>
                        <a14:foregroundMark x1="6980" y1="42473" x2="6980" y2="42473"/>
                        <a14:foregroundMark x1="1214" y1="45699" x2="1214" y2="45699"/>
                        <a14:foregroundMark x1="1214" y1="45699" x2="1214" y2="45699"/>
                        <a14:foregroundMark x1="1214" y1="45699" x2="1214" y2="45699"/>
                        <a14:foregroundMark x1="1214" y1="45699" x2="1214" y2="45699"/>
                        <a14:foregroundMark x1="1214" y1="45699" x2="1214" y2="45699"/>
                        <a14:foregroundMark x1="94992" y1="55376" x2="94992" y2="55376"/>
                        <a14:foregroundMark x1="94992" y1="55376" x2="94992" y2="55376"/>
                        <a14:foregroundMark x1="94841" y1="55376" x2="94841" y2="55376"/>
                        <a14:foregroundMark x1="98331" y1="79570" x2="98331" y2="79570"/>
                        <a14:foregroundMark x1="98331" y1="79570" x2="98331" y2="79570"/>
                        <a14:foregroundMark x1="98331" y1="79570" x2="98331" y2="79570"/>
                      </a14:backgroundRemoval>
                    </a14:imgEffect>
                  </a14:imgLayer>
                </a14:imgProps>
              </a:ext>
            </a:extLst>
          </a:blip>
          <a:stretch>
            <a:fillRect/>
          </a:stretch>
        </p:blipFill>
        <p:spPr>
          <a:xfrm>
            <a:off x="2280164" y="3866029"/>
            <a:ext cx="7973643" cy="1544375"/>
          </a:xfrm>
          <a:prstGeom prst="rect">
            <a:avLst/>
          </a:prstGeom>
        </p:spPr>
      </p:pic>
      <mc:AlternateContent xmlns:mc="http://schemas.openxmlformats.org/markup-compatibility/2006" xmlns:a14="http://schemas.microsoft.com/office/drawing/2010/main">
        <mc:Choice Requires="a14">
          <p:sp>
            <p:nvSpPr>
              <p:cNvPr id="21" name="TextBox 20" descr="n67 Fb Tuyen Dang">
                <a:extLst>
                  <a:ext uri="{FF2B5EF4-FFF2-40B4-BE49-F238E27FC236}">
                    <a16:creationId xmlns:a16="http://schemas.microsoft.com/office/drawing/2014/main" xmlns="" id="{A3582C35-CF75-804D-94A0-5E1B135AC736}"/>
                  </a:ext>
                </a:extLst>
              </p:cNvPr>
              <p:cNvSpPr txBox="1"/>
              <p:nvPr/>
            </p:nvSpPr>
            <p:spPr>
              <a:xfrm>
                <a:off x="4098470" y="4315050"/>
                <a:ext cx="466012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3600" b="1" i="1" smtClean="0">
                              <a:latin typeface="Cambria Math" panose="02040503050406030204" pitchFamily="18" charset="0"/>
                            </a:rPr>
                          </m:ctrlPr>
                        </m:accPr>
                        <m:e>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𝒑</m:t>
                              </m:r>
                            </m:e>
                            <m:sub>
                              <m:r>
                                <a:rPr lang="en-US" sz="3600" b="1" i="1" smtClean="0">
                                  <a:latin typeface="Cambria Math" panose="02040503050406030204" pitchFamily="18" charset="0"/>
                                </a:rPr>
                                <m:t>𝟏</m:t>
                              </m:r>
                            </m:sub>
                          </m:sSub>
                        </m:e>
                      </m:acc>
                      <m:r>
                        <a:rPr lang="en-US" sz="3600" b="1" i="1" smtClean="0">
                          <a:latin typeface="Cambria Math" panose="02040503050406030204" pitchFamily="18" charset="0"/>
                        </a:rPr>
                        <m:t>+</m:t>
                      </m:r>
                      <m:acc>
                        <m:accPr>
                          <m:chr m:val="⃗"/>
                          <m:ctrlPr>
                            <a:rPr lang="en-US" sz="3600" b="1" i="1" smtClean="0">
                              <a:latin typeface="Cambria Math" panose="02040503050406030204" pitchFamily="18" charset="0"/>
                            </a:rPr>
                          </m:ctrlPr>
                        </m:accPr>
                        <m:e>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𝒑</m:t>
                              </m:r>
                            </m:e>
                            <m:sub>
                              <m:r>
                                <a:rPr lang="en-US" sz="3600" b="1" i="1" smtClean="0">
                                  <a:latin typeface="Cambria Math" panose="02040503050406030204" pitchFamily="18" charset="0"/>
                                </a:rPr>
                                <m:t>𝟐</m:t>
                              </m:r>
                            </m:sub>
                          </m:sSub>
                        </m:e>
                      </m:acc>
                      <m:r>
                        <a:rPr lang="en-US" sz="3600" b="1" i="1" smtClean="0">
                          <a:latin typeface="Cambria Math" panose="02040503050406030204" pitchFamily="18" charset="0"/>
                        </a:rPr>
                        <m:t>=</m:t>
                      </m:r>
                      <m:r>
                        <a:rPr lang="en-US" sz="3600" b="1" i="1" smtClean="0">
                          <a:latin typeface="Cambria Math" panose="02040503050406030204" pitchFamily="18" charset="0"/>
                        </a:rPr>
                        <m:t>𝒌𝒉</m:t>
                      </m:r>
                      <m:r>
                        <a:rPr lang="en-US" sz="3600" b="1" i="1" smtClean="0">
                          <a:latin typeface="Cambria Math" panose="02040503050406030204" pitchFamily="18" charset="0"/>
                        </a:rPr>
                        <m:t>ô</m:t>
                      </m:r>
                      <m:r>
                        <a:rPr lang="en-US" sz="3600" b="1" i="1" smtClean="0">
                          <a:latin typeface="Cambria Math" panose="02040503050406030204" pitchFamily="18" charset="0"/>
                        </a:rPr>
                        <m:t>𝒏𝒈</m:t>
                      </m:r>
                      <m:r>
                        <a:rPr lang="en-US" sz="3600" b="1" i="1" smtClean="0">
                          <a:latin typeface="Cambria Math" panose="02040503050406030204" pitchFamily="18" charset="0"/>
                        </a:rPr>
                        <m:t> đổ</m:t>
                      </m:r>
                      <m:r>
                        <a:rPr lang="en-US" sz="3600" b="1" i="1" smtClean="0">
                          <a:latin typeface="Cambria Math" panose="02040503050406030204" pitchFamily="18" charset="0"/>
                        </a:rPr>
                        <m:t>𝒊</m:t>
                      </m:r>
                    </m:oMath>
                  </m:oMathPara>
                </a14:m>
                <a:endParaRPr lang="en-US" sz="3600" b="1"/>
              </a:p>
            </p:txBody>
          </p:sp>
        </mc:Choice>
        <mc:Fallback xmlns="">
          <p:sp>
            <p:nvSpPr>
              <p:cNvPr id="21" name="TextBox 20" descr="n67 Fb Tuyen Dang">
                <a:extLst>
                  <a:ext uri="{FF2B5EF4-FFF2-40B4-BE49-F238E27FC236}">
                    <a16:creationId xmlns:a16="http://schemas.microsoft.com/office/drawing/2014/main" id="{A3582C35-CF75-804D-94A0-5E1B135AC736}"/>
                  </a:ext>
                </a:extLst>
              </p:cNvPr>
              <p:cNvSpPr txBox="1">
                <a:spLocks noRot="1" noChangeAspect="1" noMove="1" noResize="1" noEditPoints="1" noAdjustHandles="1" noChangeArrowheads="1" noChangeShapeType="1" noTextEdit="1"/>
              </p:cNvSpPr>
              <p:nvPr/>
            </p:nvSpPr>
            <p:spPr>
              <a:xfrm>
                <a:off x="4098470" y="4315050"/>
                <a:ext cx="4660122" cy="646331"/>
              </a:xfrm>
              <a:prstGeom prst="rect">
                <a:avLst/>
              </a:prstGeom>
              <a:blipFill>
                <a:blip r:embed="rId4"/>
                <a:stretch>
                  <a:fillRect/>
                </a:stretch>
              </a:blipFill>
            </p:spPr>
            <p:txBody>
              <a:bodyPr/>
              <a:lstStyle/>
              <a:p>
                <a:r>
                  <a:rPr lang="en-US">
                    <a:noFill/>
                  </a:rPr>
                  <a:t> </a:t>
                </a:r>
              </a:p>
            </p:txBody>
          </p:sp>
        </mc:Fallback>
      </mc:AlternateContent>
      <p:pic>
        <p:nvPicPr>
          <p:cNvPr id="22" name="Picture 21" descr="n67 Fb Tuyen Dang">
            <a:extLst>
              <a:ext uri="{FF2B5EF4-FFF2-40B4-BE49-F238E27FC236}">
                <a16:creationId xmlns:a16="http://schemas.microsoft.com/office/drawing/2014/main" xmlns="" id="{B136BD24-DB08-87CB-A640-DE50622DBD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73575" y1="75862" x2="73575" y2="75862"/>
                        <a14:foregroundMark x1="73575" y1="75862" x2="73575" y2="75862"/>
                        <a14:foregroundMark x1="73575" y1="75862" x2="73575" y2="75862"/>
                        <a14:foregroundMark x1="73575" y1="75862" x2="73575" y2="75862"/>
                        <a14:foregroundMark x1="73575" y1="26437" x2="73575" y2="26437"/>
                        <a14:foregroundMark x1="73575" y1="26437" x2="73575" y2="26437"/>
                        <a14:foregroundMark x1="73575" y1="26437" x2="73575" y2="26437"/>
                        <a14:foregroundMark x1="73575" y1="26437" x2="73575" y2="26437"/>
                        <a14:foregroundMark x1="73575" y1="26437" x2="73575" y2="26437"/>
                        <a14:foregroundMark x1="73575" y1="26437" x2="73575" y2="26437"/>
                        <a14:foregroundMark x1="72021" y1="17816" x2="72021" y2="17816"/>
                        <a14:foregroundMark x1="72021" y1="17816" x2="72021" y2="17816"/>
                      </a14:backgroundRemoval>
                    </a14:imgEffect>
                  </a14:imgLayer>
                </a14:imgProps>
              </a:ext>
            </a:extLst>
          </a:blip>
          <a:stretch>
            <a:fillRect/>
          </a:stretch>
        </p:blipFill>
        <p:spPr>
          <a:xfrm rot="15583968">
            <a:off x="9438357" y="4014493"/>
            <a:ext cx="717154" cy="646554"/>
          </a:xfrm>
          <a:prstGeom prst="rect">
            <a:avLst/>
          </a:prstGeom>
        </p:spPr>
      </p:pic>
      <p:sp>
        <p:nvSpPr>
          <p:cNvPr id="24" name="TextBox 23" descr="n67 Fb Tuyen Dang">
            <a:extLst>
              <a:ext uri="{FF2B5EF4-FFF2-40B4-BE49-F238E27FC236}">
                <a16:creationId xmlns:a16="http://schemas.microsoft.com/office/drawing/2014/main" xmlns="" id="{807DA939-2D5D-166B-1885-F174B5ABECF1}"/>
              </a:ext>
            </a:extLst>
          </p:cNvPr>
          <p:cNvSpPr txBox="1"/>
          <p:nvPr/>
        </p:nvSpPr>
        <p:spPr>
          <a:xfrm>
            <a:off x="1054683" y="5638017"/>
            <a:ext cx="8686799" cy="1311769"/>
          </a:xfrm>
          <a:prstGeom prst="rect">
            <a:avLst/>
          </a:prstGeom>
          <a:noFill/>
        </p:spPr>
        <p:txBody>
          <a:bodyPr wrap="square">
            <a:spAutoFit/>
          </a:bodyPr>
          <a:lstStyle/>
          <a:p>
            <a:pPr algn="ctr">
              <a:lnSpc>
                <a:spcPct val="115000"/>
              </a:lnSpc>
            </a:pPr>
            <a:r>
              <a:rPr lang="vi-VN"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Động lượng toàn phần của hệ kín là một đại lượng bảo toàn.</a:t>
            </a:r>
            <a:endParaRPr lang="en-US" sz="4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421366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DDFF"/>
        </a:solidFill>
        <a:effectLst/>
      </p:bgPr>
    </p:bg>
    <p:spTree>
      <p:nvGrpSpPr>
        <p:cNvPr id="1" name=""/>
        <p:cNvGrpSpPr/>
        <p:nvPr/>
      </p:nvGrpSpPr>
      <p:grpSpPr>
        <a:xfrm>
          <a:off x="0" y="0"/>
          <a:ext cx="0" cy="0"/>
          <a:chOff x="0" y="0"/>
          <a:chExt cx="0" cy="0"/>
        </a:xfrm>
      </p:grpSpPr>
      <p:sp>
        <p:nvSpPr>
          <p:cNvPr id="2" name="Oval 1" descr="n67 Fb Tuyen Dang">
            <a:extLst>
              <a:ext uri="{FF2B5EF4-FFF2-40B4-BE49-F238E27FC236}">
                <a16:creationId xmlns:a16="http://schemas.microsoft.com/office/drawing/2014/main" xmlns="" id="{C9CD06A5-F75C-6820-F09C-B718BB7C1441}"/>
              </a:ext>
            </a:extLst>
          </p:cNvPr>
          <p:cNvSpPr/>
          <p:nvPr/>
        </p:nvSpPr>
        <p:spPr>
          <a:xfrm>
            <a:off x="10402015" y="1611670"/>
            <a:ext cx="6869985" cy="68699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descr="n67 Fb Tuyen Dang">
            <a:extLst>
              <a:ext uri="{FF2B5EF4-FFF2-40B4-BE49-F238E27FC236}">
                <a16:creationId xmlns:a16="http://schemas.microsoft.com/office/drawing/2014/main" xmlns="" id="{4A01CBA5-CC20-D416-B3BA-DD8C944C51F0}"/>
              </a:ext>
            </a:extLst>
          </p:cNvPr>
          <p:cNvSpPr txBox="1"/>
          <p:nvPr/>
        </p:nvSpPr>
        <p:spPr>
          <a:xfrm>
            <a:off x="355242" y="3141929"/>
            <a:ext cx="10046773" cy="1323439"/>
          </a:xfrm>
          <a:prstGeom prst="rect">
            <a:avLst/>
          </a:prstGeom>
          <a:noFill/>
        </p:spPr>
        <p:txBody>
          <a:bodyPr wrap="square" rtlCol="0">
            <a:spAutoFit/>
          </a:bodyPr>
          <a:lstStyle/>
          <a:p>
            <a:pPr algn="ctr"/>
            <a:r>
              <a:rPr lang="en-US" sz="8000">
                <a:ln>
                  <a:solidFill>
                    <a:schemeClr val="tx1"/>
                  </a:solidFill>
                </a:ln>
                <a:latin typeface="iCiel Soup of Justice" pitchFamily="2" charset="0"/>
                <a:ea typeface="Segoe UI Black" panose="020B0A02040204020203" pitchFamily="34" charset="0"/>
              </a:rPr>
              <a:t>Các loại va chạm</a:t>
            </a:r>
          </a:p>
        </p:txBody>
      </p:sp>
      <p:sp>
        <p:nvSpPr>
          <p:cNvPr id="4" name="TextBox 3" descr="n67 Fb Tuyen Dang">
            <a:extLst>
              <a:ext uri="{FF2B5EF4-FFF2-40B4-BE49-F238E27FC236}">
                <a16:creationId xmlns:a16="http://schemas.microsoft.com/office/drawing/2014/main" xmlns="" id="{CCC874CF-4845-CCDB-E555-AAD3A822F895}"/>
              </a:ext>
            </a:extLst>
          </p:cNvPr>
          <p:cNvSpPr txBox="1"/>
          <p:nvPr/>
        </p:nvSpPr>
        <p:spPr>
          <a:xfrm>
            <a:off x="192681" y="3141928"/>
            <a:ext cx="10046773" cy="1323439"/>
          </a:xfrm>
          <a:prstGeom prst="rect">
            <a:avLst/>
          </a:prstGeom>
          <a:noFill/>
        </p:spPr>
        <p:txBody>
          <a:bodyPr wrap="square" rtlCol="0">
            <a:spAutoFit/>
          </a:bodyPr>
          <a:lstStyle/>
          <a:p>
            <a:pPr algn="ctr"/>
            <a:r>
              <a:rPr lang="en-US" sz="8000">
                <a:ln>
                  <a:solidFill>
                    <a:schemeClr val="tx1"/>
                  </a:solidFill>
                </a:ln>
                <a:solidFill>
                  <a:schemeClr val="bg1"/>
                </a:solidFill>
                <a:latin typeface="iCiel Soup of Justice" pitchFamily="2" charset="0"/>
                <a:ea typeface="Segoe UI Black" panose="020B0A02040204020203" pitchFamily="34" charset="0"/>
              </a:rPr>
              <a:t>Các loại va chạm</a:t>
            </a:r>
          </a:p>
        </p:txBody>
      </p:sp>
      <p:sp>
        <p:nvSpPr>
          <p:cNvPr id="6" name="Rectangle: Rounded Corners 5" descr="n67 Fb Tuyen Dang">
            <a:extLst>
              <a:ext uri="{FF2B5EF4-FFF2-40B4-BE49-F238E27FC236}">
                <a16:creationId xmlns:a16="http://schemas.microsoft.com/office/drawing/2014/main" xmlns="" id="{0104DDFE-715D-E6DD-1BC9-0A7B3C347E73}"/>
              </a:ext>
            </a:extLst>
          </p:cNvPr>
          <p:cNvSpPr/>
          <p:nvPr/>
        </p:nvSpPr>
        <p:spPr>
          <a:xfrm>
            <a:off x="2842975" y="5035550"/>
            <a:ext cx="4409440" cy="711752"/>
          </a:xfrm>
          <a:prstGeom prst="roundRect">
            <a:avLst/>
          </a:prstGeom>
          <a:solidFill>
            <a:schemeClr val="bg1">
              <a:lumMod val="95000"/>
            </a:schemeClr>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Segoe UI" panose="020B0502040204020203" pitchFamily="34" charset="0"/>
                <a:cs typeface="Segoe UI" panose="020B0502040204020203" pitchFamily="34" charset="0"/>
              </a:rPr>
              <a:t>1. </a:t>
            </a:r>
            <a:r>
              <a:rPr lang="en-US" sz="3600" b="1" dirty="0" err="1">
                <a:solidFill>
                  <a:schemeClr val="tx1"/>
                </a:solidFill>
                <a:latin typeface="Segoe UI" panose="020B0502040204020203" pitchFamily="34" charset="0"/>
                <a:cs typeface="Segoe UI" panose="020B0502040204020203" pitchFamily="34" charset="0"/>
              </a:rPr>
              <a:t>Va</a:t>
            </a:r>
            <a:r>
              <a:rPr lang="en-US" sz="3600" b="1" dirty="0">
                <a:solidFill>
                  <a:schemeClr val="tx1"/>
                </a:solidFill>
                <a:latin typeface="Segoe UI" panose="020B0502040204020203" pitchFamily="34" charset="0"/>
                <a:cs typeface="Segoe UI" panose="020B0502040204020203" pitchFamily="34" charset="0"/>
              </a:rPr>
              <a:t> </a:t>
            </a:r>
            <a:r>
              <a:rPr lang="en-US" sz="3600" b="1" dirty="0" err="1">
                <a:solidFill>
                  <a:schemeClr val="tx1"/>
                </a:solidFill>
                <a:latin typeface="Segoe UI" panose="020B0502040204020203" pitchFamily="34" charset="0"/>
                <a:cs typeface="Segoe UI" panose="020B0502040204020203" pitchFamily="34" charset="0"/>
              </a:rPr>
              <a:t>chạm</a:t>
            </a:r>
            <a:r>
              <a:rPr lang="en-US" sz="3600" b="1" dirty="0">
                <a:solidFill>
                  <a:schemeClr val="tx1"/>
                </a:solidFill>
                <a:latin typeface="Segoe UI" panose="020B0502040204020203" pitchFamily="34" charset="0"/>
                <a:cs typeface="Segoe UI" panose="020B0502040204020203" pitchFamily="34" charset="0"/>
              </a:rPr>
              <a:t> </a:t>
            </a:r>
            <a:r>
              <a:rPr lang="en-US" sz="3600" b="1" dirty="0" err="1">
                <a:solidFill>
                  <a:schemeClr val="tx1"/>
                </a:solidFill>
                <a:latin typeface="Segoe UI" panose="020B0502040204020203" pitchFamily="34" charset="0"/>
                <a:cs typeface="Segoe UI" panose="020B0502040204020203" pitchFamily="34" charset="0"/>
              </a:rPr>
              <a:t>đàn</a:t>
            </a:r>
            <a:r>
              <a:rPr lang="en-US" sz="3600" b="1" dirty="0">
                <a:solidFill>
                  <a:schemeClr val="tx1"/>
                </a:solidFill>
                <a:latin typeface="Segoe UI" panose="020B0502040204020203" pitchFamily="34" charset="0"/>
                <a:cs typeface="Segoe UI" panose="020B0502040204020203" pitchFamily="34" charset="0"/>
              </a:rPr>
              <a:t> </a:t>
            </a:r>
            <a:r>
              <a:rPr lang="en-US" sz="3600" b="1" dirty="0" err="1">
                <a:solidFill>
                  <a:schemeClr val="tx1"/>
                </a:solidFill>
                <a:latin typeface="Segoe UI" panose="020B0502040204020203" pitchFamily="34" charset="0"/>
                <a:cs typeface="Segoe UI" panose="020B0502040204020203" pitchFamily="34" charset="0"/>
              </a:rPr>
              <a:t>hồi</a:t>
            </a:r>
            <a:endParaRPr lang="en-US" sz="3600" b="1" dirty="0">
              <a:solidFill>
                <a:schemeClr val="tx1"/>
              </a:solidFill>
              <a:latin typeface="Segoe UI" panose="020B0502040204020203" pitchFamily="34" charset="0"/>
              <a:cs typeface="Segoe UI" panose="020B0502040204020203" pitchFamily="34" charset="0"/>
            </a:endParaRPr>
          </a:p>
        </p:txBody>
      </p:sp>
      <p:sp>
        <p:nvSpPr>
          <p:cNvPr id="7" name="Rectangle: Rounded Corners 6" descr="n67 Fb Tuyen Dang">
            <a:extLst>
              <a:ext uri="{FF2B5EF4-FFF2-40B4-BE49-F238E27FC236}">
                <a16:creationId xmlns:a16="http://schemas.microsoft.com/office/drawing/2014/main" xmlns="" id="{84383081-ACCA-22A7-EEE5-DA8D72B06778}"/>
              </a:ext>
            </a:extLst>
          </p:cNvPr>
          <p:cNvSpPr/>
          <p:nvPr/>
        </p:nvSpPr>
        <p:spPr>
          <a:xfrm>
            <a:off x="2842975" y="5970822"/>
            <a:ext cx="4409440" cy="711752"/>
          </a:xfrm>
          <a:prstGeom prst="roundRect">
            <a:avLst/>
          </a:prstGeom>
          <a:solidFill>
            <a:schemeClr val="bg1">
              <a:lumMod val="95000"/>
            </a:schemeClr>
          </a:solidFill>
          <a:ln>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Segoe UI" panose="020B0502040204020203" pitchFamily="34" charset="0"/>
                <a:cs typeface="Segoe UI" panose="020B0502040204020203" pitchFamily="34" charset="0"/>
              </a:rPr>
              <a:t>2. Va chạm mềm</a:t>
            </a:r>
          </a:p>
        </p:txBody>
      </p:sp>
      <p:pic>
        <p:nvPicPr>
          <p:cNvPr id="8" name="Picture 7" descr="n67 Fb Tuyen Dang">
            <a:extLst>
              <a:ext uri="{FF2B5EF4-FFF2-40B4-BE49-F238E27FC236}">
                <a16:creationId xmlns:a16="http://schemas.microsoft.com/office/drawing/2014/main" xmlns="" id="{5CD81122-9B3A-298A-1D74-E8A0C978E7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451" b="87324" l="4816" r="96034">
                        <a14:foregroundMark x1="13031" y1="43662" x2="13031" y2="43662"/>
                        <a14:foregroundMark x1="13031" y1="43662" x2="13031" y2="43662"/>
                        <a14:foregroundMark x1="5382" y1="56338" x2="5382" y2="56338"/>
                        <a14:foregroundMark x1="5382" y1="56338" x2="5382" y2="56338"/>
                        <a14:foregroundMark x1="68272" y1="88732" x2="68272" y2="88732"/>
                        <a14:foregroundMark x1="68272" y1="88732" x2="68272" y2="88732"/>
                        <a14:foregroundMark x1="96034" y1="63380" x2="96034" y2="63380"/>
                        <a14:foregroundMark x1="96034" y1="63380" x2="96034" y2="63380"/>
                      </a14:backgroundRemoval>
                    </a14:imgEffect>
                  </a14:imgLayer>
                </a14:imgProps>
              </a:ext>
            </a:extLst>
          </a:blip>
          <a:stretch>
            <a:fillRect/>
          </a:stretch>
        </p:blipFill>
        <p:spPr>
          <a:xfrm>
            <a:off x="14676447" y="6432333"/>
            <a:ext cx="2222607" cy="447040"/>
          </a:xfrm>
          <a:prstGeom prst="rect">
            <a:avLst/>
          </a:prstGeom>
        </p:spPr>
      </p:pic>
      <p:pic>
        <p:nvPicPr>
          <p:cNvPr id="12" name="Picture 11" descr="n67 Fb Tuyen Dang">
            <a:extLst>
              <a:ext uri="{FF2B5EF4-FFF2-40B4-BE49-F238E27FC236}">
                <a16:creationId xmlns:a16="http://schemas.microsoft.com/office/drawing/2014/main" xmlns="" id="{869A70C3-74B1-48C9-7726-EF99BA5F5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0720" y="2522686"/>
            <a:ext cx="7859085" cy="5047951"/>
          </a:xfrm>
          <a:prstGeom prst="rect">
            <a:avLst/>
          </a:prstGeom>
        </p:spPr>
      </p:pic>
    </p:spTree>
    <p:extLst>
      <p:ext uri="{BB962C8B-B14F-4D97-AF65-F5344CB8AC3E}">
        <p14:creationId xmlns:p14="http://schemas.microsoft.com/office/powerpoint/2010/main" val="369677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4" name="Group 3" descr="n67 Fb Tuyen Dang">
            <a:extLst>
              <a:ext uri="{FF2B5EF4-FFF2-40B4-BE49-F238E27FC236}">
                <a16:creationId xmlns:a16="http://schemas.microsoft.com/office/drawing/2014/main" xmlns="" id="{2C223209-CDED-C3D2-4D33-3B67F5852BE4}"/>
              </a:ext>
            </a:extLst>
          </p:cNvPr>
          <p:cNvGrpSpPr/>
          <p:nvPr/>
        </p:nvGrpSpPr>
        <p:grpSpPr>
          <a:xfrm>
            <a:off x="5031352" y="268722"/>
            <a:ext cx="8225295" cy="1267413"/>
            <a:chOff x="3672181" y="444055"/>
            <a:chExt cx="4900032" cy="1414259"/>
          </a:xfrm>
        </p:grpSpPr>
        <p:sp>
          <p:nvSpPr>
            <p:cNvPr id="5" name="Rectangle: Rounded Corners 4">
              <a:extLst>
                <a:ext uri="{FF2B5EF4-FFF2-40B4-BE49-F238E27FC236}">
                  <a16:creationId xmlns:a16="http://schemas.microsoft.com/office/drawing/2014/main" xmlns="" id="{C662DBB9-BA3A-FC0E-22DA-C9A68C5287DD}"/>
                </a:ext>
              </a:extLst>
            </p:cNvPr>
            <p:cNvSpPr/>
            <p:nvPr/>
          </p:nvSpPr>
          <p:spPr>
            <a:xfrm>
              <a:off x="3672181" y="444055"/>
              <a:ext cx="4781550" cy="1205776"/>
            </a:xfrm>
            <a:prstGeom prst="roundRect">
              <a:avLst/>
            </a:prstGeom>
            <a:solidFill>
              <a:srgbClr val="FFF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 name="Rectangle: Rounded Corners 5">
              <a:extLst>
                <a:ext uri="{FF2B5EF4-FFF2-40B4-BE49-F238E27FC236}">
                  <a16:creationId xmlns:a16="http://schemas.microsoft.com/office/drawing/2014/main" xmlns="" id="{EA6CC8AF-B597-9398-2DC1-9CA96E47981E}"/>
                </a:ext>
              </a:extLst>
            </p:cNvPr>
            <p:cNvSpPr/>
            <p:nvPr/>
          </p:nvSpPr>
          <p:spPr>
            <a:xfrm>
              <a:off x="3790663" y="639119"/>
              <a:ext cx="4781550" cy="1219195"/>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cxnSp>
          <p:nvCxnSpPr>
            <p:cNvPr id="7" name="Straight Connector 6">
              <a:extLst>
                <a:ext uri="{FF2B5EF4-FFF2-40B4-BE49-F238E27FC236}">
                  <a16:creationId xmlns:a16="http://schemas.microsoft.com/office/drawing/2014/main" xmlns="" id="{02819AB3-D0FE-35F0-73CE-9767E3808295}"/>
                </a:ext>
              </a:extLst>
            </p:cNvPr>
            <p:cNvCxnSpPr>
              <a:cxnSpLocks/>
            </p:cNvCxnSpPr>
            <p:nvPr/>
          </p:nvCxnSpPr>
          <p:spPr>
            <a:xfrm>
              <a:off x="4842270" y="639119"/>
              <a:ext cx="22288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9A92B426-5062-599F-223E-3835F114D3C8}"/>
                </a:ext>
              </a:extLst>
            </p:cNvPr>
            <p:cNvCxnSpPr>
              <a:cxnSpLocks/>
            </p:cNvCxnSpPr>
            <p:nvPr/>
          </p:nvCxnSpPr>
          <p:spPr>
            <a:xfrm>
              <a:off x="4702480" y="1858314"/>
              <a:ext cx="325755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9" name="TextBox 8" descr="n67 Fb Tuyen Dang">
            <a:extLst>
              <a:ext uri="{FF2B5EF4-FFF2-40B4-BE49-F238E27FC236}">
                <a16:creationId xmlns:a16="http://schemas.microsoft.com/office/drawing/2014/main" xmlns="" id="{17F7D147-10EB-C081-5B23-478EEB65670A}"/>
              </a:ext>
            </a:extLst>
          </p:cNvPr>
          <p:cNvSpPr txBox="1"/>
          <p:nvPr/>
        </p:nvSpPr>
        <p:spPr>
          <a:xfrm>
            <a:off x="5486588" y="491159"/>
            <a:ext cx="7314823" cy="923330"/>
          </a:xfrm>
          <a:prstGeom prst="rect">
            <a:avLst/>
          </a:prstGeom>
          <a:noFill/>
        </p:spPr>
        <p:txBody>
          <a:bodyPr wrap="none" rtlCol="0">
            <a:spAutoFit/>
          </a:bodyPr>
          <a:lstStyle/>
          <a:p>
            <a:r>
              <a:rPr lang="en-US" sz="5400">
                <a:latin typeface="Segoe UI Black" panose="020B0A02040204020203" pitchFamily="34" charset="0"/>
                <a:ea typeface="Segoe UI Black" panose="020B0A02040204020203" pitchFamily="34" charset="0"/>
              </a:rPr>
              <a:t>Phiếu học tập số 4+5</a:t>
            </a:r>
          </a:p>
        </p:txBody>
      </p:sp>
      <p:grpSp>
        <p:nvGrpSpPr>
          <p:cNvPr id="2" name="Group 1" descr="n67 Fb Tuyen Dang">
            <a:extLst>
              <a:ext uri="{FF2B5EF4-FFF2-40B4-BE49-F238E27FC236}">
                <a16:creationId xmlns:a16="http://schemas.microsoft.com/office/drawing/2014/main" xmlns="" id="{0275D294-F265-C73E-3389-6037DA078D54}"/>
              </a:ext>
            </a:extLst>
          </p:cNvPr>
          <p:cNvGrpSpPr/>
          <p:nvPr/>
        </p:nvGrpSpPr>
        <p:grpSpPr>
          <a:xfrm>
            <a:off x="217714" y="2115857"/>
            <a:ext cx="8708572" cy="7574041"/>
            <a:chOff x="1412869" y="1778536"/>
            <a:chExt cx="6766142" cy="7574041"/>
          </a:xfrm>
        </p:grpSpPr>
        <p:sp>
          <p:nvSpPr>
            <p:cNvPr id="10" name="Rectangle 9">
              <a:extLst>
                <a:ext uri="{FF2B5EF4-FFF2-40B4-BE49-F238E27FC236}">
                  <a16:creationId xmlns:a16="http://schemas.microsoft.com/office/drawing/2014/main" xmlns="" id="{C161D358-2A4D-6066-F63E-C5EDB823F377}"/>
                </a:ext>
              </a:extLst>
            </p:cNvPr>
            <p:cNvSpPr/>
            <p:nvPr/>
          </p:nvSpPr>
          <p:spPr>
            <a:xfrm>
              <a:off x="1412869" y="1965961"/>
              <a:ext cx="6766142" cy="7386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AACF5BC-C90E-B910-C401-9E01C35EB85E}"/>
                </a:ext>
              </a:extLst>
            </p:cNvPr>
            <p:cNvSpPr/>
            <p:nvPr/>
          </p:nvSpPr>
          <p:spPr>
            <a:xfrm>
              <a:off x="1412869" y="1778536"/>
              <a:ext cx="6573102" cy="734059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descr="n67 Fb Tuyen Dang">
            <a:extLst>
              <a:ext uri="{FF2B5EF4-FFF2-40B4-BE49-F238E27FC236}">
                <a16:creationId xmlns:a16="http://schemas.microsoft.com/office/drawing/2014/main" xmlns="" id="{25E11AE4-CBAB-F55A-1196-7A04C63500A0}"/>
              </a:ext>
            </a:extLst>
          </p:cNvPr>
          <p:cNvSpPr txBox="1"/>
          <p:nvPr/>
        </p:nvSpPr>
        <p:spPr>
          <a:xfrm>
            <a:off x="400269" y="2883005"/>
            <a:ext cx="8162302" cy="5909888"/>
          </a:xfrm>
          <a:prstGeom prst="rect">
            <a:avLst/>
          </a:prstGeom>
          <a:noFill/>
        </p:spPr>
        <p:txBody>
          <a:bodyPr wrap="square" rtlCol="0">
            <a:spAutoFit/>
          </a:bodyPr>
          <a:lstStyle/>
          <a:p>
            <a:pPr algn="just">
              <a:lnSpc>
                <a:spcPct val="150000"/>
              </a:lnSpc>
            </a:pPr>
            <a:r>
              <a:rPr lang="vi-VN" sz="3200" b="1">
                <a:effectLst/>
                <a:latin typeface="Segoe UI" panose="020B0502040204020203" pitchFamily="34" charset="0"/>
                <a:ea typeface="Times New Roman" panose="02020603050405020304" pitchFamily="18" charset="0"/>
                <a:cs typeface="Segoe UI" panose="020B0502040204020203" pitchFamily="34" charset="0"/>
              </a:rPr>
              <a:t>Câu 1: </a:t>
            </a:r>
            <a:r>
              <a:rPr lang="vi-VN" sz="3200">
                <a:effectLst/>
                <a:latin typeface="Segoe UI" panose="020B0502040204020203" pitchFamily="34" charset="0"/>
                <a:ea typeface="Times New Roman" panose="02020603050405020304" pitchFamily="18" charset="0"/>
                <a:cs typeface="Segoe UI" panose="020B0502040204020203" pitchFamily="34" charset="0"/>
              </a:rPr>
              <a:t>Trước va chạm hai xe chuyển động như thế nào? </a:t>
            </a:r>
            <a:endParaRPr lang="en-US" sz="3200">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50000"/>
              </a:lnSpc>
            </a:pPr>
            <a:r>
              <a:rPr lang="vi-VN" sz="3200" b="1">
                <a:effectLst/>
                <a:latin typeface="Segoe UI" panose="020B0502040204020203" pitchFamily="34" charset="0"/>
                <a:ea typeface="Times New Roman" panose="02020603050405020304" pitchFamily="18" charset="0"/>
                <a:cs typeface="Segoe UI" panose="020B0502040204020203" pitchFamily="34" charset="0"/>
              </a:rPr>
              <a:t>Câu 2: </a:t>
            </a:r>
            <a:r>
              <a:rPr lang="vi-VN" sz="3200">
                <a:effectLst/>
                <a:latin typeface="Segoe UI" panose="020B0502040204020203" pitchFamily="34" charset="0"/>
                <a:ea typeface="Times New Roman" panose="02020603050405020304" pitchFamily="18" charset="0"/>
                <a:cs typeface="Segoe UI" panose="020B0502040204020203" pitchFamily="34" charset="0"/>
              </a:rPr>
              <a:t>Sau va chạm, hai xe chuyển động như thế nào?</a:t>
            </a:r>
            <a:endParaRPr lang="en-US" sz="3200">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50000"/>
              </a:lnSpc>
            </a:pPr>
            <a:r>
              <a:rPr lang="vi-VN" sz="3200" b="1">
                <a:effectLst/>
                <a:latin typeface="Segoe UI" panose="020B0502040204020203" pitchFamily="34" charset="0"/>
                <a:ea typeface="Times New Roman" panose="02020603050405020304" pitchFamily="18" charset="0"/>
                <a:cs typeface="Segoe UI" panose="020B0502040204020203" pitchFamily="34" charset="0"/>
              </a:rPr>
              <a:t>Câu 3: </a:t>
            </a:r>
            <a:r>
              <a:rPr lang="vi-VN" sz="3200">
                <a:effectLst/>
                <a:latin typeface="Segoe UI" panose="020B0502040204020203" pitchFamily="34" charset="0"/>
                <a:ea typeface="Times New Roman" panose="02020603050405020304" pitchFamily="18" charset="0"/>
                <a:cs typeface="Segoe UI" panose="020B0502040204020203" pitchFamily="34" charset="0"/>
              </a:rPr>
              <a:t>Vận tốc sau va chạm của hai xe giống nhau hay khác nhau?</a:t>
            </a:r>
            <a:endParaRPr lang="en-US" sz="3200">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50000"/>
              </a:lnSpc>
            </a:pPr>
            <a:r>
              <a:rPr lang="vi-VN" sz="3200" b="1">
                <a:effectLst/>
                <a:latin typeface="Segoe UI" panose="020B0502040204020203" pitchFamily="34" charset="0"/>
                <a:ea typeface="Times New Roman" panose="02020603050405020304" pitchFamily="18" charset="0"/>
                <a:cs typeface="Segoe UI" panose="020B0502040204020203" pitchFamily="34" charset="0"/>
              </a:rPr>
              <a:t>Câu 4: </a:t>
            </a:r>
            <a:r>
              <a:rPr lang="vi-VN" sz="3200">
                <a:effectLst/>
                <a:latin typeface="Segoe UI" panose="020B0502040204020203" pitchFamily="34" charset="0"/>
                <a:ea typeface="Times New Roman" panose="02020603050405020304" pitchFamily="18" charset="0"/>
                <a:cs typeface="Segoe UI" panose="020B0502040204020203" pitchFamily="34" charset="0"/>
              </a:rPr>
              <a:t>Đây là loại va chạm gì? Phát biểu định nghĩa và cho ví dụ của va chạm này. </a:t>
            </a:r>
            <a:endParaRPr lang="en-US" sz="3200">
              <a:effectLst/>
              <a:latin typeface="Segoe UI" panose="020B0502040204020203" pitchFamily="34" charset="0"/>
              <a:ea typeface="Times New Roman" panose="02020603050405020304" pitchFamily="18" charset="0"/>
              <a:cs typeface="Segoe UI" panose="020B0502040204020203" pitchFamily="34" charset="0"/>
            </a:endParaRPr>
          </a:p>
        </p:txBody>
      </p:sp>
      <p:grpSp>
        <p:nvGrpSpPr>
          <p:cNvPr id="13" name="Group 12" descr="n67 Fb Tuyen Dang">
            <a:extLst>
              <a:ext uri="{FF2B5EF4-FFF2-40B4-BE49-F238E27FC236}">
                <a16:creationId xmlns:a16="http://schemas.microsoft.com/office/drawing/2014/main" xmlns="" id="{81E6CC32-89E9-0257-0186-FEFA3FC77842}"/>
              </a:ext>
            </a:extLst>
          </p:cNvPr>
          <p:cNvGrpSpPr/>
          <p:nvPr/>
        </p:nvGrpSpPr>
        <p:grpSpPr>
          <a:xfrm>
            <a:off x="9361716" y="2115857"/>
            <a:ext cx="8708570" cy="7528022"/>
            <a:chOff x="1412869" y="1778536"/>
            <a:chExt cx="6766141" cy="7528022"/>
          </a:xfrm>
        </p:grpSpPr>
        <p:sp>
          <p:nvSpPr>
            <p:cNvPr id="14" name="Rectangle 13">
              <a:extLst>
                <a:ext uri="{FF2B5EF4-FFF2-40B4-BE49-F238E27FC236}">
                  <a16:creationId xmlns:a16="http://schemas.microsoft.com/office/drawing/2014/main" xmlns="" id="{C272B3A2-2BED-6F18-4669-B9C6D477EDF7}"/>
                </a:ext>
              </a:extLst>
            </p:cNvPr>
            <p:cNvSpPr/>
            <p:nvPr/>
          </p:nvSpPr>
          <p:spPr>
            <a:xfrm>
              <a:off x="1412869" y="1965961"/>
              <a:ext cx="6766141" cy="73405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C3D4D89-80E1-B166-E1F5-31C3BD6B51B5}"/>
                </a:ext>
              </a:extLst>
            </p:cNvPr>
            <p:cNvSpPr/>
            <p:nvPr/>
          </p:nvSpPr>
          <p:spPr>
            <a:xfrm>
              <a:off x="1412869" y="1778536"/>
              <a:ext cx="6573102" cy="734059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descr="n67 Fb Tuyen Dang">
            <a:extLst>
              <a:ext uri="{FF2B5EF4-FFF2-40B4-BE49-F238E27FC236}">
                <a16:creationId xmlns:a16="http://schemas.microsoft.com/office/drawing/2014/main" xmlns="" id="{581C0AC3-8FF9-2E9A-1AC8-78DC6A8C5D7D}"/>
              </a:ext>
            </a:extLst>
          </p:cNvPr>
          <p:cNvSpPr txBox="1"/>
          <p:nvPr/>
        </p:nvSpPr>
        <p:spPr>
          <a:xfrm>
            <a:off x="9578975" y="2891034"/>
            <a:ext cx="8086925" cy="5909888"/>
          </a:xfrm>
          <a:prstGeom prst="rect">
            <a:avLst/>
          </a:prstGeom>
          <a:noFill/>
        </p:spPr>
        <p:txBody>
          <a:bodyPr wrap="square" rtlCol="0">
            <a:spAutoFit/>
          </a:bodyPr>
          <a:lstStyle/>
          <a:p>
            <a:pPr algn="just">
              <a:lnSpc>
                <a:spcPct val="150000"/>
              </a:lnSpc>
            </a:pPr>
            <a:r>
              <a:rPr lang="vi-VN" sz="3200" b="1">
                <a:effectLst/>
                <a:latin typeface="Segoe UI" panose="020B0502040204020203" pitchFamily="34" charset="0"/>
                <a:ea typeface="Times New Roman" panose="02020603050405020304" pitchFamily="18" charset="0"/>
                <a:cs typeface="Segoe UI" panose="020B0502040204020203" pitchFamily="34" charset="0"/>
              </a:rPr>
              <a:t>Câu 1: </a:t>
            </a:r>
            <a:r>
              <a:rPr lang="vi-VN" sz="3200">
                <a:effectLst/>
                <a:latin typeface="Segoe UI" panose="020B0502040204020203" pitchFamily="34" charset="0"/>
                <a:ea typeface="Times New Roman" panose="02020603050405020304" pitchFamily="18" charset="0"/>
                <a:cs typeface="Segoe UI" panose="020B0502040204020203" pitchFamily="34" charset="0"/>
              </a:rPr>
              <a:t>Trước va chạm hai xe chuyển động như thế nào? </a:t>
            </a:r>
            <a:endParaRPr lang="en-US" sz="3200">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50000"/>
              </a:lnSpc>
            </a:pPr>
            <a:r>
              <a:rPr lang="vi-VN" sz="3200" b="1">
                <a:effectLst/>
                <a:latin typeface="Segoe UI" panose="020B0502040204020203" pitchFamily="34" charset="0"/>
                <a:ea typeface="Times New Roman" panose="02020603050405020304" pitchFamily="18" charset="0"/>
                <a:cs typeface="Segoe UI" panose="020B0502040204020203" pitchFamily="34" charset="0"/>
              </a:rPr>
              <a:t>Câu 2: </a:t>
            </a:r>
            <a:r>
              <a:rPr lang="vi-VN" sz="3200">
                <a:effectLst/>
                <a:latin typeface="Segoe UI" panose="020B0502040204020203" pitchFamily="34" charset="0"/>
                <a:ea typeface="Times New Roman" panose="02020603050405020304" pitchFamily="18" charset="0"/>
                <a:cs typeface="Segoe UI" panose="020B0502040204020203" pitchFamily="34" charset="0"/>
              </a:rPr>
              <a:t>Sau va chạm, hai xe chuyển động như thế nào?</a:t>
            </a:r>
            <a:endParaRPr lang="en-US" sz="3200">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50000"/>
              </a:lnSpc>
            </a:pPr>
            <a:r>
              <a:rPr lang="vi-VN" sz="3200" b="1">
                <a:effectLst/>
                <a:latin typeface="Segoe UI" panose="020B0502040204020203" pitchFamily="34" charset="0"/>
                <a:ea typeface="Times New Roman" panose="02020603050405020304" pitchFamily="18" charset="0"/>
                <a:cs typeface="Segoe UI" panose="020B0502040204020203" pitchFamily="34" charset="0"/>
              </a:rPr>
              <a:t>Câu 3: </a:t>
            </a:r>
            <a:r>
              <a:rPr lang="vi-VN" sz="3200">
                <a:effectLst/>
                <a:latin typeface="Segoe UI" panose="020B0502040204020203" pitchFamily="34" charset="0"/>
                <a:ea typeface="Times New Roman" panose="02020603050405020304" pitchFamily="18" charset="0"/>
                <a:cs typeface="Segoe UI" panose="020B0502040204020203" pitchFamily="34" charset="0"/>
              </a:rPr>
              <a:t>Vận tốc sau va chạm của hai xe giống nhau hay khác nhau?</a:t>
            </a:r>
            <a:endParaRPr lang="en-US" sz="3200">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50000"/>
              </a:lnSpc>
            </a:pPr>
            <a:r>
              <a:rPr lang="vi-VN" sz="3200" b="1">
                <a:effectLst/>
                <a:latin typeface="Segoe UI" panose="020B0502040204020203" pitchFamily="34" charset="0"/>
                <a:ea typeface="Times New Roman" panose="02020603050405020304" pitchFamily="18" charset="0"/>
                <a:cs typeface="Segoe UI" panose="020B0502040204020203" pitchFamily="34" charset="0"/>
              </a:rPr>
              <a:t>Câu 4: </a:t>
            </a:r>
            <a:r>
              <a:rPr lang="vi-VN" sz="3200">
                <a:effectLst/>
                <a:latin typeface="Segoe UI" panose="020B0502040204020203" pitchFamily="34" charset="0"/>
                <a:ea typeface="Times New Roman" panose="02020603050405020304" pitchFamily="18" charset="0"/>
                <a:cs typeface="Segoe UI" panose="020B0502040204020203" pitchFamily="34" charset="0"/>
              </a:rPr>
              <a:t>Đây là loại va chạm gì? Phát biểu định nghĩa và cho ví dụ của va chạm này. </a:t>
            </a:r>
            <a:endParaRPr lang="en-US" sz="320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24" name="Rectangle: Rounded Corners 23" descr="n67 Fb Tuyen Dang">
            <a:extLst>
              <a:ext uri="{FF2B5EF4-FFF2-40B4-BE49-F238E27FC236}">
                <a16:creationId xmlns:a16="http://schemas.microsoft.com/office/drawing/2014/main" xmlns="" id="{3E233874-99FE-6E24-25A5-AB5C02531C6E}"/>
              </a:ext>
            </a:extLst>
          </p:cNvPr>
          <p:cNvSpPr/>
          <p:nvPr/>
        </p:nvSpPr>
        <p:spPr>
          <a:xfrm>
            <a:off x="2682790" y="1824375"/>
            <a:ext cx="3814752" cy="7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Segoe UI" panose="020B0502040204020203" pitchFamily="34" charset="0"/>
                <a:cs typeface="Segoe UI" panose="020B0502040204020203" pitchFamily="34" charset="0"/>
              </a:rPr>
              <a:t>Nhóm 1+ 2</a:t>
            </a:r>
          </a:p>
        </p:txBody>
      </p:sp>
      <p:sp>
        <p:nvSpPr>
          <p:cNvPr id="25" name="Rectangle: Rounded Corners 24" descr="n67 Fb Tuyen Dang">
            <a:extLst>
              <a:ext uri="{FF2B5EF4-FFF2-40B4-BE49-F238E27FC236}">
                <a16:creationId xmlns:a16="http://schemas.microsoft.com/office/drawing/2014/main" xmlns="" id="{EE1E6144-7CD2-5514-D681-9F21894B9CA7}"/>
              </a:ext>
            </a:extLst>
          </p:cNvPr>
          <p:cNvSpPr/>
          <p:nvPr/>
        </p:nvSpPr>
        <p:spPr>
          <a:xfrm>
            <a:off x="12058444" y="1824375"/>
            <a:ext cx="3814752" cy="7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Segoe UI" panose="020B0502040204020203" pitchFamily="34" charset="0"/>
                <a:cs typeface="Segoe UI" panose="020B0502040204020203" pitchFamily="34" charset="0"/>
              </a:rPr>
              <a:t>Nhóm 3+ 4</a:t>
            </a:r>
          </a:p>
        </p:txBody>
      </p:sp>
      <p:pic>
        <p:nvPicPr>
          <p:cNvPr id="26" name="y2meta.com - Slow motion thí nghiệm 2 vật va chạm mềm-Thí nghiệm VLDC 1.4" descr="n67 Fb Tuyen Dang">
            <a:hlinkClick r:id="" action="ppaction://media"/>
            <a:extLst>
              <a:ext uri="{FF2B5EF4-FFF2-40B4-BE49-F238E27FC236}">
                <a16:creationId xmlns:a16="http://schemas.microsoft.com/office/drawing/2014/main" xmlns="" id="{ABD58211-8EEC-B39C-AD70-82BF15CAD0A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81092" y="3527197"/>
            <a:ext cx="8216007" cy="4621504"/>
          </a:xfrm>
          <a:prstGeom prst="rect">
            <a:avLst/>
          </a:prstGeom>
        </p:spPr>
      </p:pic>
      <p:pic>
        <p:nvPicPr>
          <p:cNvPr id="27" name="y2meta.com - 002_tien hanh thi nghiem va cham dan hoi.flv-(480p) (online-video-cutter.com)" descr="n67 Fb Tuyen Dang">
            <a:hlinkClick r:id="" action="ppaction://media"/>
            <a:extLst>
              <a:ext uri="{FF2B5EF4-FFF2-40B4-BE49-F238E27FC236}">
                <a16:creationId xmlns:a16="http://schemas.microsoft.com/office/drawing/2014/main" xmlns="" id="{6151E33F-0B8D-7162-FDD4-2CFE2248372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12516" b="12136"/>
          <a:stretch/>
        </p:blipFill>
        <p:spPr>
          <a:xfrm>
            <a:off x="303701" y="3543255"/>
            <a:ext cx="8288139" cy="4605446"/>
          </a:xfrm>
          <a:prstGeom prst="rect">
            <a:avLst/>
          </a:prstGeom>
        </p:spPr>
      </p:pic>
    </p:spTree>
    <p:extLst>
      <p:ext uri="{BB962C8B-B14F-4D97-AF65-F5344CB8AC3E}">
        <p14:creationId xmlns:p14="http://schemas.microsoft.com/office/powerpoint/2010/main" val="375617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7"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517" fill="hold"/>
                                        <p:tgtEl>
                                          <p:spTgt spid="26"/>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md type="call" cmd="stop">
                                      <p:cBhvr>
                                        <p:cTn id="15" dur="1">
                                          <p:stCondLst>
                                            <p:cond delay="0"/>
                                          </p:stCondLst>
                                        </p:cTn>
                                        <p:tgtEl>
                                          <p:spTgt spid="27"/>
                                        </p:tgtEl>
                                      </p:cBhvr>
                                    </p:cmd>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6"/>
                                        </p:tgtEl>
                                        <p:attrNameLst>
                                          <p:attrName>style.visibility</p:attrName>
                                        </p:attrNameLst>
                                      </p:cBhvr>
                                      <p:to>
                                        <p:strVal val="hidden"/>
                                      </p:to>
                                    </p:set>
                                    <p:cmd type="call" cmd="stop">
                                      <p:cBhvr>
                                        <p:cTn id="20" dur="1">
                                          <p:stCondLst>
                                            <p:cond delay="0"/>
                                          </p:stCondLst>
                                        </p:cTn>
                                        <p:tgtEl>
                                          <p:spTgt spid="26"/>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26"/>
                </p:tgtEl>
              </p:cMediaNode>
            </p:video>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6"/>
                                        </p:tgtEl>
                                      </p:cBhvr>
                                    </p:cmd>
                                  </p:childTnLst>
                                </p:cTn>
                              </p:par>
                            </p:childTnLst>
                          </p:cTn>
                        </p:par>
                      </p:childTnLst>
                    </p:cTn>
                  </p:par>
                </p:childTnLst>
              </p:cTn>
              <p:nextCondLst>
                <p:cond evt="onClick" delay="0">
                  <p:tgtEl>
                    <p:spTgt spid="26"/>
                  </p:tgtEl>
                </p:cond>
              </p:nextCondLst>
            </p:seq>
            <p:video>
              <p:cMediaNode vol="80000">
                <p:cTn id="41" fill="hold" display="0">
                  <p:stCondLst>
                    <p:cond delay="indefinite"/>
                  </p:stCondLst>
                </p:cTn>
                <p:tgtEl>
                  <p:spTgt spid="27"/>
                </p:tgtEl>
              </p:cMediaNode>
            </p:video>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7"/>
                                        </p:tgtEl>
                                      </p:cBhvr>
                                    </p:cmd>
                                  </p:childTnLst>
                                </p:cTn>
                              </p:par>
                            </p:childTnLst>
                          </p:cTn>
                        </p:par>
                      </p:childTnLst>
                    </p:cTn>
                  </p:par>
                </p:childTnLst>
              </p:cTn>
              <p:nextCondLst>
                <p:cond evt="onClick" delay="0">
                  <p:tgtEl>
                    <p:spTgt spid="27"/>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4" name="Group 3" descr="n67 Fb Tuyen Dang">
            <a:extLst>
              <a:ext uri="{FF2B5EF4-FFF2-40B4-BE49-F238E27FC236}">
                <a16:creationId xmlns:a16="http://schemas.microsoft.com/office/drawing/2014/main" xmlns="" id="{2C223209-CDED-C3D2-4D33-3B67F5852BE4}"/>
              </a:ext>
            </a:extLst>
          </p:cNvPr>
          <p:cNvGrpSpPr/>
          <p:nvPr/>
        </p:nvGrpSpPr>
        <p:grpSpPr>
          <a:xfrm>
            <a:off x="5031352" y="268722"/>
            <a:ext cx="8225295" cy="1267413"/>
            <a:chOff x="3672181" y="444055"/>
            <a:chExt cx="4900032" cy="1414259"/>
          </a:xfrm>
        </p:grpSpPr>
        <p:sp>
          <p:nvSpPr>
            <p:cNvPr id="5" name="Rectangle: Rounded Corners 4">
              <a:extLst>
                <a:ext uri="{FF2B5EF4-FFF2-40B4-BE49-F238E27FC236}">
                  <a16:creationId xmlns:a16="http://schemas.microsoft.com/office/drawing/2014/main" xmlns="" id="{C662DBB9-BA3A-FC0E-22DA-C9A68C5287DD}"/>
                </a:ext>
              </a:extLst>
            </p:cNvPr>
            <p:cNvSpPr/>
            <p:nvPr/>
          </p:nvSpPr>
          <p:spPr>
            <a:xfrm>
              <a:off x="3672181" y="444055"/>
              <a:ext cx="4781550" cy="1205776"/>
            </a:xfrm>
            <a:prstGeom prst="roundRect">
              <a:avLst/>
            </a:prstGeom>
            <a:solidFill>
              <a:srgbClr val="FFF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 name="Rectangle: Rounded Corners 5">
              <a:extLst>
                <a:ext uri="{FF2B5EF4-FFF2-40B4-BE49-F238E27FC236}">
                  <a16:creationId xmlns:a16="http://schemas.microsoft.com/office/drawing/2014/main" xmlns="" id="{EA6CC8AF-B597-9398-2DC1-9CA96E47981E}"/>
                </a:ext>
              </a:extLst>
            </p:cNvPr>
            <p:cNvSpPr/>
            <p:nvPr/>
          </p:nvSpPr>
          <p:spPr>
            <a:xfrm>
              <a:off x="3790663" y="639119"/>
              <a:ext cx="4781550" cy="1219195"/>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cxnSp>
          <p:nvCxnSpPr>
            <p:cNvPr id="7" name="Straight Connector 6">
              <a:extLst>
                <a:ext uri="{FF2B5EF4-FFF2-40B4-BE49-F238E27FC236}">
                  <a16:creationId xmlns:a16="http://schemas.microsoft.com/office/drawing/2014/main" xmlns="" id="{02819AB3-D0FE-35F0-73CE-9767E3808295}"/>
                </a:ext>
              </a:extLst>
            </p:cNvPr>
            <p:cNvCxnSpPr>
              <a:cxnSpLocks/>
            </p:cNvCxnSpPr>
            <p:nvPr/>
          </p:nvCxnSpPr>
          <p:spPr>
            <a:xfrm>
              <a:off x="4842270" y="639119"/>
              <a:ext cx="22288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9A92B426-5062-599F-223E-3835F114D3C8}"/>
                </a:ext>
              </a:extLst>
            </p:cNvPr>
            <p:cNvCxnSpPr>
              <a:cxnSpLocks/>
            </p:cNvCxnSpPr>
            <p:nvPr/>
          </p:nvCxnSpPr>
          <p:spPr>
            <a:xfrm>
              <a:off x="4702480" y="1858314"/>
              <a:ext cx="325755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9" name="TextBox 8" descr="n67 Fb Tuyen Dang">
            <a:extLst>
              <a:ext uri="{FF2B5EF4-FFF2-40B4-BE49-F238E27FC236}">
                <a16:creationId xmlns:a16="http://schemas.microsoft.com/office/drawing/2014/main" xmlns="" id="{17F7D147-10EB-C081-5B23-478EEB65670A}"/>
              </a:ext>
            </a:extLst>
          </p:cNvPr>
          <p:cNvSpPr txBox="1"/>
          <p:nvPr/>
        </p:nvSpPr>
        <p:spPr>
          <a:xfrm>
            <a:off x="5486588" y="491159"/>
            <a:ext cx="7314823" cy="923330"/>
          </a:xfrm>
          <a:prstGeom prst="rect">
            <a:avLst/>
          </a:prstGeom>
          <a:noFill/>
        </p:spPr>
        <p:txBody>
          <a:bodyPr wrap="none" rtlCol="0">
            <a:spAutoFit/>
          </a:bodyPr>
          <a:lstStyle/>
          <a:p>
            <a:r>
              <a:rPr lang="en-US" sz="5400">
                <a:latin typeface="Segoe UI Black" panose="020B0A02040204020203" pitchFamily="34" charset="0"/>
                <a:ea typeface="Segoe UI Black" panose="020B0A02040204020203" pitchFamily="34" charset="0"/>
              </a:rPr>
              <a:t>Phiếu học tập số 4+5</a:t>
            </a:r>
          </a:p>
        </p:txBody>
      </p:sp>
      <p:grpSp>
        <p:nvGrpSpPr>
          <p:cNvPr id="2" name="Group 1" descr="n67 Fb Tuyen Dang">
            <a:extLst>
              <a:ext uri="{FF2B5EF4-FFF2-40B4-BE49-F238E27FC236}">
                <a16:creationId xmlns:a16="http://schemas.microsoft.com/office/drawing/2014/main" xmlns="" id="{0275D294-F265-C73E-3389-6037DA078D54}"/>
              </a:ext>
            </a:extLst>
          </p:cNvPr>
          <p:cNvGrpSpPr/>
          <p:nvPr/>
        </p:nvGrpSpPr>
        <p:grpSpPr>
          <a:xfrm>
            <a:off x="174171" y="2115857"/>
            <a:ext cx="8730343" cy="7574041"/>
            <a:chOff x="1412869" y="1778536"/>
            <a:chExt cx="6766142" cy="7574041"/>
          </a:xfrm>
        </p:grpSpPr>
        <p:sp>
          <p:nvSpPr>
            <p:cNvPr id="10" name="Rectangle 9">
              <a:extLst>
                <a:ext uri="{FF2B5EF4-FFF2-40B4-BE49-F238E27FC236}">
                  <a16:creationId xmlns:a16="http://schemas.microsoft.com/office/drawing/2014/main" xmlns="" id="{C161D358-2A4D-6066-F63E-C5EDB823F377}"/>
                </a:ext>
              </a:extLst>
            </p:cNvPr>
            <p:cNvSpPr/>
            <p:nvPr/>
          </p:nvSpPr>
          <p:spPr>
            <a:xfrm>
              <a:off x="1412869" y="1965961"/>
              <a:ext cx="6766142" cy="7386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AACF5BC-C90E-B910-C401-9E01C35EB85E}"/>
                </a:ext>
              </a:extLst>
            </p:cNvPr>
            <p:cNvSpPr/>
            <p:nvPr/>
          </p:nvSpPr>
          <p:spPr>
            <a:xfrm>
              <a:off x="1412869" y="1778536"/>
              <a:ext cx="6573102" cy="734059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descr="n67 Fb Tuyen Dang">
            <a:extLst>
              <a:ext uri="{FF2B5EF4-FFF2-40B4-BE49-F238E27FC236}">
                <a16:creationId xmlns:a16="http://schemas.microsoft.com/office/drawing/2014/main" xmlns="" id="{81E6CC32-89E9-0257-0186-FEFA3FC77842}"/>
              </a:ext>
            </a:extLst>
          </p:cNvPr>
          <p:cNvGrpSpPr/>
          <p:nvPr/>
        </p:nvGrpSpPr>
        <p:grpSpPr>
          <a:xfrm>
            <a:off x="9383487" y="2115857"/>
            <a:ext cx="8730341" cy="7528022"/>
            <a:chOff x="1412869" y="1778536"/>
            <a:chExt cx="6766141" cy="7528022"/>
          </a:xfrm>
        </p:grpSpPr>
        <p:sp>
          <p:nvSpPr>
            <p:cNvPr id="14" name="Rectangle 13">
              <a:extLst>
                <a:ext uri="{FF2B5EF4-FFF2-40B4-BE49-F238E27FC236}">
                  <a16:creationId xmlns:a16="http://schemas.microsoft.com/office/drawing/2014/main" xmlns="" id="{C272B3A2-2BED-6F18-4669-B9C6D477EDF7}"/>
                </a:ext>
              </a:extLst>
            </p:cNvPr>
            <p:cNvSpPr/>
            <p:nvPr/>
          </p:nvSpPr>
          <p:spPr>
            <a:xfrm>
              <a:off x="1412869" y="1965961"/>
              <a:ext cx="6766141" cy="73405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C3D4D89-80E1-B166-E1F5-31C3BD6B51B5}"/>
                </a:ext>
              </a:extLst>
            </p:cNvPr>
            <p:cNvSpPr/>
            <p:nvPr/>
          </p:nvSpPr>
          <p:spPr>
            <a:xfrm>
              <a:off x="1412869" y="1778536"/>
              <a:ext cx="6573102" cy="734059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Rounded Corners 23" descr="n67 Fb Tuyen Dang">
            <a:extLst>
              <a:ext uri="{FF2B5EF4-FFF2-40B4-BE49-F238E27FC236}">
                <a16:creationId xmlns:a16="http://schemas.microsoft.com/office/drawing/2014/main" xmlns="" id="{3E233874-99FE-6E24-25A5-AB5C02531C6E}"/>
              </a:ext>
            </a:extLst>
          </p:cNvPr>
          <p:cNvSpPr/>
          <p:nvPr/>
        </p:nvSpPr>
        <p:spPr>
          <a:xfrm>
            <a:off x="2507427" y="1795852"/>
            <a:ext cx="3814752" cy="7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Segoe UI" panose="020B0502040204020203" pitchFamily="34" charset="0"/>
                <a:cs typeface="Segoe UI" panose="020B0502040204020203" pitchFamily="34" charset="0"/>
              </a:rPr>
              <a:t>Nhóm 1+ 2</a:t>
            </a:r>
          </a:p>
        </p:txBody>
      </p:sp>
      <p:sp>
        <p:nvSpPr>
          <p:cNvPr id="25" name="Rectangle: Rounded Corners 24" descr="n67 Fb Tuyen Dang">
            <a:extLst>
              <a:ext uri="{FF2B5EF4-FFF2-40B4-BE49-F238E27FC236}">
                <a16:creationId xmlns:a16="http://schemas.microsoft.com/office/drawing/2014/main" xmlns="" id="{EE1E6144-7CD2-5514-D681-9F21894B9CA7}"/>
              </a:ext>
            </a:extLst>
          </p:cNvPr>
          <p:cNvSpPr/>
          <p:nvPr/>
        </p:nvSpPr>
        <p:spPr>
          <a:xfrm>
            <a:off x="11965821" y="1824375"/>
            <a:ext cx="3814752" cy="7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Segoe UI" panose="020B0502040204020203" pitchFamily="34" charset="0"/>
                <a:cs typeface="Segoe UI" panose="020B0502040204020203" pitchFamily="34" charset="0"/>
              </a:rPr>
              <a:t>Nhóm 3+ 4</a:t>
            </a:r>
          </a:p>
        </p:txBody>
      </p:sp>
      <p:sp>
        <p:nvSpPr>
          <p:cNvPr id="21" name="TextBox 20" descr="n67 Fb Tuyen Dang">
            <a:extLst>
              <a:ext uri="{FF2B5EF4-FFF2-40B4-BE49-F238E27FC236}">
                <a16:creationId xmlns:a16="http://schemas.microsoft.com/office/drawing/2014/main" xmlns="" id="{DCA555CD-2D50-7E2B-6399-7FE0D1931803}"/>
              </a:ext>
            </a:extLst>
          </p:cNvPr>
          <p:cNvSpPr txBox="1"/>
          <p:nvPr/>
        </p:nvSpPr>
        <p:spPr>
          <a:xfrm>
            <a:off x="239488" y="2886247"/>
            <a:ext cx="8251369" cy="6001643"/>
          </a:xfrm>
          <a:prstGeom prst="rect">
            <a:avLst/>
          </a:prstGeom>
          <a:noFill/>
        </p:spPr>
        <p:txBody>
          <a:bodyPr wrap="square">
            <a:spAutoFit/>
          </a:bodyPr>
          <a:lstStyle/>
          <a:p>
            <a:pPr algn="just"/>
            <a:r>
              <a:rPr lang="vi-VN" sz="32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1: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Trước va chạm hai xe chuyển động ngược chiều nhau.</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2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2: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Sau va chạm hai xe văng ra xa nhau, tách rời nhau.</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2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3: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Vận tốc sau va chạm của hai xe là khác nhau.</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2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4: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Đây chính là va chạm đàn hồi.</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Va chạm đàn hồi là va chạm giữa hai vật mà sau khi va chạm hai vật tiếp tục chuyển động tách rời nhau với vận tốc riêng biệt.</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Ví dụ: bắn bi, đánh tennis, bóng bật vào tường,…</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23" name="TextBox 22" descr="n67 Fb Tuyen Dang">
            <a:extLst>
              <a:ext uri="{FF2B5EF4-FFF2-40B4-BE49-F238E27FC236}">
                <a16:creationId xmlns:a16="http://schemas.microsoft.com/office/drawing/2014/main" xmlns="" id="{F4755017-11DF-E648-4AA8-A22B8B680776}"/>
              </a:ext>
            </a:extLst>
          </p:cNvPr>
          <p:cNvSpPr txBox="1"/>
          <p:nvPr/>
        </p:nvSpPr>
        <p:spPr>
          <a:xfrm>
            <a:off x="9537036" y="2883004"/>
            <a:ext cx="8174164" cy="6322308"/>
          </a:xfrm>
          <a:prstGeom prst="rect">
            <a:avLst/>
          </a:prstGeom>
          <a:noFill/>
        </p:spPr>
        <p:txBody>
          <a:bodyPr wrap="square">
            <a:spAutoFit/>
          </a:bodyPr>
          <a:lstStyle/>
          <a:p>
            <a:pPr algn="just"/>
            <a:r>
              <a:rPr lang="vi-VN" sz="32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1: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Trước va chạm hai xe chuyển động ngược chiều nhau.</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2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2: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Sau va chạm hai xe văng ra xa nhau, tách rời nhau.</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2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3: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Vận tốc sau va chạm của hai xe là khác nhau.</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2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4: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Đây chính là va chạm đàn mềm.</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15000"/>
              </a:lnSpc>
            </a:pP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Va chạm mềm là va chạm giữa hai vật mà sau khi va chạm hai vật dính vào nhau và chuyển động cùng một vận tốc.</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15000"/>
              </a:lnSpc>
            </a:pP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Ví dụ: viên đạn đang bay cắm vào tấm gỗ, xe đang chạy một người nhảy lên chiếc xe,…</a:t>
            </a:r>
            <a:endParaRPr lang="en-US"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379841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4" name="Group 3" descr="n67 Fb Tuyen Dang">
            <a:extLst>
              <a:ext uri="{FF2B5EF4-FFF2-40B4-BE49-F238E27FC236}">
                <a16:creationId xmlns:a16="http://schemas.microsoft.com/office/drawing/2014/main" xmlns="" id="{2C223209-CDED-C3D2-4D33-3B67F5852BE4}"/>
              </a:ext>
            </a:extLst>
          </p:cNvPr>
          <p:cNvGrpSpPr/>
          <p:nvPr/>
        </p:nvGrpSpPr>
        <p:grpSpPr>
          <a:xfrm>
            <a:off x="5031352" y="268722"/>
            <a:ext cx="8225295" cy="1267413"/>
            <a:chOff x="3672181" y="444055"/>
            <a:chExt cx="4900032" cy="1414259"/>
          </a:xfrm>
        </p:grpSpPr>
        <p:sp>
          <p:nvSpPr>
            <p:cNvPr id="5" name="Rectangle: Rounded Corners 4">
              <a:extLst>
                <a:ext uri="{FF2B5EF4-FFF2-40B4-BE49-F238E27FC236}">
                  <a16:creationId xmlns:a16="http://schemas.microsoft.com/office/drawing/2014/main" xmlns="" id="{C662DBB9-BA3A-FC0E-22DA-C9A68C5287DD}"/>
                </a:ext>
              </a:extLst>
            </p:cNvPr>
            <p:cNvSpPr/>
            <p:nvPr/>
          </p:nvSpPr>
          <p:spPr>
            <a:xfrm>
              <a:off x="3672181" y="444055"/>
              <a:ext cx="4781550" cy="1205776"/>
            </a:xfrm>
            <a:prstGeom prst="roundRect">
              <a:avLst/>
            </a:prstGeom>
            <a:solidFill>
              <a:srgbClr val="FFF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 name="Rectangle: Rounded Corners 5">
              <a:extLst>
                <a:ext uri="{FF2B5EF4-FFF2-40B4-BE49-F238E27FC236}">
                  <a16:creationId xmlns:a16="http://schemas.microsoft.com/office/drawing/2014/main" xmlns="" id="{EA6CC8AF-B597-9398-2DC1-9CA96E47981E}"/>
                </a:ext>
              </a:extLst>
            </p:cNvPr>
            <p:cNvSpPr/>
            <p:nvPr/>
          </p:nvSpPr>
          <p:spPr>
            <a:xfrm>
              <a:off x="3790663" y="639119"/>
              <a:ext cx="4781550" cy="1219195"/>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cxnSp>
          <p:nvCxnSpPr>
            <p:cNvPr id="7" name="Straight Connector 6">
              <a:extLst>
                <a:ext uri="{FF2B5EF4-FFF2-40B4-BE49-F238E27FC236}">
                  <a16:creationId xmlns:a16="http://schemas.microsoft.com/office/drawing/2014/main" xmlns="" id="{02819AB3-D0FE-35F0-73CE-9767E3808295}"/>
                </a:ext>
              </a:extLst>
            </p:cNvPr>
            <p:cNvCxnSpPr>
              <a:cxnSpLocks/>
            </p:cNvCxnSpPr>
            <p:nvPr/>
          </p:nvCxnSpPr>
          <p:spPr>
            <a:xfrm>
              <a:off x="4842270" y="639119"/>
              <a:ext cx="22288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9A92B426-5062-599F-223E-3835F114D3C8}"/>
                </a:ext>
              </a:extLst>
            </p:cNvPr>
            <p:cNvCxnSpPr>
              <a:cxnSpLocks/>
            </p:cNvCxnSpPr>
            <p:nvPr/>
          </p:nvCxnSpPr>
          <p:spPr>
            <a:xfrm>
              <a:off x="4702480" y="1858314"/>
              <a:ext cx="325755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9" name="TextBox 8" descr="n67 Fb Tuyen Dang">
            <a:extLst>
              <a:ext uri="{FF2B5EF4-FFF2-40B4-BE49-F238E27FC236}">
                <a16:creationId xmlns:a16="http://schemas.microsoft.com/office/drawing/2014/main" xmlns="" id="{17F7D147-10EB-C081-5B23-478EEB65670A}"/>
              </a:ext>
            </a:extLst>
          </p:cNvPr>
          <p:cNvSpPr txBox="1"/>
          <p:nvPr/>
        </p:nvSpPr>
        <p:spPr>
          <a:xfrm>
            <a:off x="5486588" y="491159"/>
            <a:ext cx="7314823" cy="923330"/>
          </a:xfrm>
          <a:prstGeom prst="rect">
            <a:avLst/>
          </a:prstGeom>
          <a:noFill/>
        </p:spPr>
        <p:txBody>
          <a:bodyPr wrap="none" rtlCol="0">
            <a:spAutoFit/>
          </a:bodyPr>
          <a:lstStyle/>
          <a:p>
            <a:r>
              <a:rPr lang="en-US" sz="5400">
                <a:latin typeface="Segoe UI Black" panose="020B0A02040204020203" pitchFamily="34" charset="0"/>
                <a:ea typeface="Segoe UI Black" panose="020B0A02040204020203" pitchFamily="34" charset="0"/>
              </a:rPr>
              <a:t>Phiếu học tập số 4+5</a:t>
            </a:r>
          </a:p>
        </p:txBody>
      </p:sp>
      <p:grpSp>
        <p:nvGrpSpPr>
          <p:cNvPr id="2" name="Group 1" descr="n67 Fb Tuyen Dang">
            <a:extLst>
              <a:ext uri="{FF2B5EF4-FFF2-40B4-BE49-F238E27FC236}">
                <a16:creationId xmlns:a16="http://schemas.microsoft.com/office/drawing/2014/main" xmlns="" id="{0275D294-F265-C73E-3389-6037DA078D54}"/>
              </a:ext>
            </a:extLst>
          </p:cNvPr>
          <p:cNvGrpSpPr/>
          <p:nvPr/>
        </p:nvGrpSpPr>
        <p:grpSpPr>
          <a:xfrm>
            <a:off x="152400" y="2115857"/>
            <a:ext cx="8815566" cy="7574041"/>
            <a:chOff x="1412869" y="1778536"/>
            <a:chExt cx="6766142" cy="7574041"/>
          </a:xfrm>
        </p:grpSpPr>
        <p:sp>
          <p:nvSpPr>
            <p:cNvPr id="10" name="Rectangle 9">
              <a:extLst>
                <a:ext uri="{FF2B5EF4-FFF2-40B4-BE49-F238E27FC236}">
                  <a16:creationId xmlns:a16="http://schemas.microsoft.com/office/drawing/2014/main" xmlns="" id="{C161D358-2A4D-6066-F63E-C5EDB823F377}"/>
                </a:ext>
              </a:extLst>
            </p:cNvPr>
            <p:cNvSpPr/>
            <p:nvPr/>
          </p:nvSpPr>
          <p:spPr>
            <a:xfrm>
              <a:off x="1412869" y="1965961"/>
              <a:ext cx="6766142" cy="7386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AACF5BC-C90E-B910-C401-9E01C35EB85E}"/>
                </a:ext>
              </a:extLst>
            </p:cNvPr>
            <p:cNvSpPr/>
            <p:nvPr/>
          </p:nvSpPr>
          <p:spPr>
            <a:xfrm>
              <a:off x="1412869" y="1778536"/>
              <a:ext cx="6573102" cy="734059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descr="n67 Fb Tuyen Dang">
            <a:extLst>
              <a:ext uri="{FF2B5EF4-FFF2-40B4-BE49-F238E27FC236}">
                <a16:creationId xmlns:a16="http://schemas.microsoft.com/office/drawing/2014/main" xmlns="" id="{81E6CC32-89E9-0257-0186-FEFA3FC77842}"/>
              </a:ext>
            </a:extLst>
          </p:cNvPr>
          <p:cNvGrpSpPr/>
          <p:nvPr/>
        </p:nvGrpSpPr>
        <p:grpSpPr>
          <a:xfrm>
            <a:off x="9339692" y="2115857"/>
            <a:ext cx="8795908" cy="7528022"/>
            <a:chOff x="1412869" y="1778536"/>
            <a:chExt cx="6766141" cy="7528022"/>
          </a:xfrm>
        </p:grpSpPr>
        <p:sp>
          <p:nvSpPr>
            <p:cNvPr id="14" name="Rectangle 13">
              <a:extLst>
                <a:ext uri="{FF2B5EF4-FFF2-40B4-BE49-F238E27FC236}">
                  <a16:creationId xmlns:a16="http://schemas.microsoft.com/office/drawing/2014/main" xmlns="" id="{C272B3A2-2BED-6F18-4669-B9C6D477EDF7}"/>
                </a:ext>
              </a:extLst>
            </p:cNvPr>
            <p:cNvSpPr/>
            <p:nvPr/>
          </p:nvSpPr>
          <p:spPr>
            <a:xfrm>
              <a:off x="1412869" y="1965961"/>
              <a:ext cx="6766141" cy="73405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C3D4D89-80E1-B166-E1F5-31C3BD6B51B5}"/>
                </a:ext>
              </a:extLst>
            </p:cNvPr>
            <p:cNvSpPr/>
            <p:nvPr/>
          </p:nvSpPr>
          <p:spPr>
            <a:xfrm>
              <a:off x="1412869" y="1778536"/>
              <a:ext cx="6573102" cy="734059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Rounded Corners 23" descr="n67 Fb Tuyen Dang">
            <a:extLst>
              <a:ext uri="{FF2B5EF4-FFF2-40B4-BE49-F238E27FC236}">
                <a16:creationId xmlns:a16="http://schemas.microsoft.com/office/drawing/2014/main" xmlns="" id="{3E233874-99FE-6E24-25A5-AB5C02531C6E}"/>
              </a:ext>
            </a:extLst>
          </p:cNvPr>
          <p:cNvSpPr/>
          <p:nvPr/>
        </p:nvSpPr>
        <p:spPr>
          <a:xfrm>
            <a:off x="2357386" y="1803699"/>
            <a:ext cx="3814752" cy="7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Segoe UI" panose="020B0502040204020203" pitchFamily="34" charset="0"/>
                <a:cs typeface="Segoe UI" panose="020B0502040204020203" pitchFamily="34" charset="0"/>
              </a:rPr>
              <a:t>Nhóm 1+ 2</a:t>
            </a:r>
          </a:p>
        </p:txBody>
      </p:sp>
      <p:sp>
        <p:nvSpPr>
          <p:cNvPr id="25" name="Rectangle: Rounded Corners 24" descr="n67 Fb Tuyen Dang">
            <a:extLst>
              <a:ext uri="{FF2B5EF4-FFF2-40B4-BE49-F238E27FC236}">
                <a16:creationId xmlns:a16="http://schemas.microsoft.com/office/drawing/2014/main" xmlns="" id="{EE1E6144-7CD2-5514-D681-9F21894B9CA7}"/>
              </a:ext>
            </a:extLst>
          </p:cNvPr>
          <p:cNvSpPr/>
          <p:nvPr/>
        </p:nvSpPr>
        <p:spPr>
          <a:xfrm>
            <a:off x="11785828" y="1824375"/>
            <a:ext cx="3814752" cy="7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Segoe UI" panose="020B0502040204020203" pitchFamily="34" charset="0"/>
                <a:cs typeface="Segoe UI" panose="020B0502040204020203" pitchFamily="34" charset="0"/>
              </a:rPr>
              <a:t>Nhóm 3+ 4</a:t>
            </a:r>
          </a:p>
        </p:txBody>
      </p:sp>
      <p:grpSp>
        <p:nvGrpSpPr>
          <p:cNvPr id="28" name="Group 27" descr="n67 Fb Tuyen Dang">
            <a:extLst>
              <a:ext uri="{FF2B5EF4-FFF2-40B4-BE49-F238E27FC236}">
                <a16:creationId xmlns:a16="http://schemas.microsoft.com/office/drawing/2014/main" xmlns="" id="{D36E2BAE-F304-3F33-11EE-1F47FC1B2328}"/>
              </a:ext>
            </a:extLst>
          </p:cNvPr>
          <p:cNvGrpSpPr/>
          <p:nvPr/>
        </p:nvGrpSpPr>
        <p:grpSpPr>
          <a:xfrm>
            <a:off x="778730" y="4375233"/>
            <a:ext cx="7405388" cy="2517037"/>
            <a:chOff x="2545420" y="5776772"/>
            <a:chExt cx="13244330" cy="4501652"/>
          </a:xfrm>
        </p:grpSpPr>
        <p:sp>
          <p:nvSpPr>
            <p:cNvPr id="29" name="Freeform: Shape 28">
              <a:extLst>
                <a:ext uri="{FF2B5EF4-FFF2-40B4-BE49-F238E27FC236}">
                  <a16:creationId xmlns:a16="http://schemas.microsoft.com/office/drawing/2014/main" xmlns="" id="{92BD5002-3B0D-E788-17CE-BF32E0CDCD07}"/>
                </a:ext>
              </a:extLst>
            </p:cNvPr>
            <p:cNvSpPr/>
            <p:nvPr/>
          </p:nvSpPr>
          <p:spPr>
            <a:xfrm>
              <a:off x="2743200" y="7620000"/>
              <a:ext cx="2641600" cy="1361440"/>
            </a:xfrm>
            <a:custGeom>
              <a:avLst/>
              <a:gdLst>
                <a:gd name="connsiteX0" fmla="*/ 2133600 w 2641600"/>
                <a:gd name="connsiteY0" fmla="*/ 0 h 1361440"/>
                <a:gd name="connsiteX1" fmla="*/ 2641600 w 2641600"/>
                <a:gd name="connsiteY1" fmla="*/ 0 h 1361440"/>
                <a:gd name="connsiteX2" fmla="*/ 2641600 w 2641600"/>
                <a:gd name="connsiteY2" fmla="*/ 1361440 h 1361440"/>
                <a:gd name="connsiteX3" fmla="*/ 2133600 w 2641600"/>
                <a:gd name="connsiteY3" fmla="*/ 1361440 h 1361440"/>
                <a:gd name="connsiteX4" fmla="*/ 0 w 2641600"/>
                <a:gd name="connsiteY4" fmla="*/ 1361440 h 1361440"/>
                <a:gd name="connsiteX5" fmla="*/ 0 w 2641600"/>
                <a:gd name="connsiteY5" fmla="*/ 325120 h 1361440"/>
                <a:gd name="connsiteX6" fmla="*/ 2133600 w 2641600"/>
                <a:gd name="connsiteY6" fmla="*/ 32512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133600" y="0"/>
                  </a:moveTo>
                  <a:lnTo>
                    <a:pt x="2641600" y="0"/>
                  </a:lnTo>
                  <a:lnTo>
                    <a:pt x="2641600" y="1361440"/>
                  </a:lnTo>
                  <a:lnTo>
                    <a:pt x="2133600" y="1361440"/>
                  </a:lnTo>
                  <a:lnTo>
                    <a:pt x="0" y="1361440"/>
                  </a:lnTo>
                  <a:lnTo>
                    <a:pt x="0" y="325120"/>
                  </a:lnTo>
                  <a:lnTo>
                    <a:pt x="2133600" y="32512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30" name="Freeform: Shape 29">
              <a:extLst>
                <a:ext uri="{FF2B5EF4-FFF2-40B4-BE49-F238E27FC236}">
                  <a16:creationId xmlns:a16="http://schemas.microsoft.com/office/drawing/2014/main" xmlns="" id="{F91AA6CF-E1D4-A897-2183-FED0492B4122}"/>
                </a:ext>
              </a:extLst>
            </p:cNvPr>
            <p:cNvSpPr/>
            <p:nvPr/>
          </p:nvSpPr>
          <p:spPr>
            <a:xfrm flipH="1">
              <a:off x="5963920" y="7620000"/>
              <a:ext cx="2641600" cy="1361440"/>
            </a:xfrm>
            <a:custGeom>
              <a:avLst/>
              <a:gdLst>
                <a:gd name="connsiteX0" fmla="*/ 2641600 w 2641600"/>
                <a:gd name="connsiteY0" fmla="*/ 0 h 1361440"/>
                <a:gd name="connsiteX1" fmla="*/ 2133600 w 2641600"/>
                <a:gd name="connsiteY1" fmla="*/ 0 h 1361440"/>
                <a:gd name="connsiteX2" fmla="*/ 2133600 w 2641600"/>
                <a:gd name="connsiteY2" fmla="*/ 325120 h 1361440"/>
                <a:gd name="connsiteX3" fmla="*/ 0 w 2641600"/>
                <a:gd name="connsiteY3" fmla="*/ 325120 h 1361440"/>
                <a:gd name="connsiteX4" fmla="*/ 0 w 2641600"/>
                <a:gd name="connsiteY4" fmla="*/ 1361440 h 1361440"/>
                <a:gd name="connsiteX5" fmla="*/ 2133600 w 2641600"/>
                <a:gd name="connsiteY5" fmla="*/ 1361440 h 1361440"/>
                <a:gd name="connsiteX6" fmla="*/ 2641600 w 2641600"/>
                <a:gd name="connsiteY6" fmla="*/ 136144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641600" y="0"/>
                  </a:moveTo>
                  <a:lnTo>
                    <a:pt x="2133600" y="0"/>
                  </a:lnTo>
                  <a:lnTo>
                    <a:pt x="2133600" y="325120"/>
                  </a:lnTo>
                  <a:lnTo>
                    <a:pt x="0" y="325120"/>
                  </a:lnTo>
                  <a:lnTo>
                    <a:pt x="0" y="1361440"/>
                  </a:lnTo>
                  <a:lnTo>
                    <a:pt x="2133600" y="1361440"/>
                  </a:lnTo>
                  <a:lnTo>
                    <a:pt x="2641600" y="136144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31" name="Oval 30">
              <a:extLst>
                <a:ext uri="{FF2B5EF4-FFF2-40B4-BE49-F238E27FC236}">
                  <a16:creationId xmlns:a16="http://schemas.microsoft.com/office/drawing/2014/main" xmlns="" id="{589FD6D3-3BB0-0743-97EF-C8933DF97798}"/>
                </a:ext>
              </a:extLst>
            </p:cNvPr>
            <p:cNvSpPr/>
            <p:nvPr/>
          </p:nvSpPr>
          <p:spPr>
            <a:xfrm>
              <a:off x="527304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xmlns="" id="{024B9B7B-281A-FC70-1428-C4D91948588B}"/>
                </a:ext>
              </a:extLst>
            </p:cNvPr>
            <p:cNvSpPr/>
            <p:nvPr/>
          </p:nvSpPr>
          <p:spPr>
            <a:xfrm>
              <a:off x="593344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33" name="Oval 32">
              <a:extLst>
                <a:ext uri="{FF2B5EF4-FFF2-40B4-BE49-F238E27FC236}">
                  <a16:creationId xmlns:a16="http://schemas.microsoft.com/office/drawing/2014/main" xmlns="" id="{5DE1A6AE-832B-A1A6-C1E0-85D6C82229B0}"/>
                </a:ext>
              </a:extLst>
            </p:cNvPr>
            <p:cNvSpPr/>
            <p:nvPr/>
          </p:nvSpPr>
          <p:spPr>
            <a:xfrm>
              <a:off x="286512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Oval 33">
              <a:extLst>
                <a:ext uri="{FF2B5EF4-FFF2-40B4-BE49-F238E27FC236}">
                  <a16:creationId xmlns:a16="http://schemas.microsoft.com/office/drawing/2014/main" xmlns="" id="{5597D564-9721-FB5A-0D4A-CB69945B94D0}"/>
                </a:ext>
              </a:extLst>
            </p:cNvPr>
            <p:cNvSpPr/>
            <p:nvPr/>
          </p:nvSpPr>
          <p:spPr>
            <a:xfrm>
              <a:off x="466852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Oval 34">
              <a:extLst>
                <a:ext uri="{FF2B5EF4-FFF2-40B4-BE49-F238E27FC236}">
                  <a16:creationId xmlns:a16="http://schemas.microsoft.com/office/drawing/2014/main" xmlns="" id="{6FCC6F71-9E53-D258-B524-217B15E801A7}"/>
                </a:ext>
              </a:extLst>
            </p:cNvPr>
            <p:cNvSpPr/>
            <p:nvPr/>
          </p:nvSpPr>
          <p:spPr>
            <a:xfrm>
              <a:off x="603845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Oval 35">
              <a:extLst>
                <a:ext uri="{FF2B5EF4-FFF2-40B4-BE49-F238E27FC236}">
                  <a16:creationId xmlns:a16="http://schemas.microsoft.com/office/drawing/2014/main" xmlns="" id="{7C2A95E8-0E74-CCB7-D7F0-CEB087E1A5CD}"/>
                </a:ext>
              </a:extLst>
            </p:cNvPr>
            <p:cNvSpPr/>
            <p:nvPr/>
          </p:nvSpPr>
          <p:spPr>
            <a:xfrm>
              <a:off x="784185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37" name="Straight Connector 36">
              <a:extLst>
                <a:ext uri="{FF2B5EF4-FFF2-40B4-BE49-F238E27FC236}">
                  <a16:creationId xmlns:a16="http://schemas.microsoft.com/office/drawing/2014/main" xmlns="" id="{419F5D17-D20A-6269-24E9-A4D05C493B0C}"/>
                </a:ext>
              </a:extLst>
            </p:cNvPr>
            <p:cNvCxnSpPr>
              <a:cxnSpLocks/>
            </p:cNvCxnSpPr>
            <p:nvPr/>
          </p:nvCxnSpPr>
          <p:spPr>
            <a:xfrm>
              <a:off x="2743200" y="9306560"/>
              <a:ext cx="1278066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xmlns="" id="{7703DF64-F299-63AA-AC65-B7073F42A47D}"/>
                </a:ext>
              </a:extLst>
            </p:cNvPr>
            <p:cNvCxnSpPr/>
            <p:nvPr/>
          </p:nvCxnSpPr>
          <p:spPr>
            <a:xfrm>
              <a:off x="9144000" y="6757639"/>
              <a:ext cx="0" cy="3033132"/>
            </a:xfrm>
            <a:prstGeom prst="line">
              <a:avLst/>
            </a:prstGeom>
            <a:ln w="76200">
              <a:prstDash val="sysDash"/>
            </a:ln>
          </p:spPr>
          <p:style>
            <a:lnRef idx="1">
              <a:schemeClr val="dk1"/>
            </a:lnRef>
            <a:fillRef idx="0">
              <a:schemeClr val="dk1"/>
            </a:fillRef>
            <a:effectRef idx="0">
              <a:schemeClr val="dk1"/>
            </a:effectRef>
            <a:fontRef idx="minor">
              <a:schemeClr val="tx1"/>
            </a:fontRef>
          </p:style>
        </p:cxnSp>
        <p:sp>
          <p:nvSpPr>
            <p:cNvPr id="39" name="Freeform: Shape 38">
              <a:extLst>
                <a:ext uri="{FF2B5EF4-FFF2-40B4-BE49-F238E27FC236}">
                  <a16:creationId xmlns:a16="http://schemas.microsoft.com/office/drawing/2014/main" xmlns="" id="{1A1581B5-CDEF-949E-5EE2-D497A8C85A44}"/>
                </a:ext>
              </a:extLst>
            </p:cNvPr>
            <p:cNvSpPr/>
            <p:nvPr/>
          </p:nvSpPr>
          <p:spPr>
            <a:xfrm>
              <a:off x="9661540" y="7620000"/>
              <a:ext cx="2641600" cy="1361440"/>
            </a:xfrm>
            <a:custGeom>
              <a:avLst/>
              <a:gdLst>
                <a:gd name="connsiteX0" fmla="*/ 2133600 w 2641600"/>
                <a:gd name="connsiteY0" fmla="*/ 0 h 1361440"/>
                <a:gd name="connsiteX1" fmla="*/ 2641600 w 2641600"/>
                <a:gd name="connsiteY1" fmla="*/ 0 h 1361440"/>
                <a:gd name="connsiteX2" fmla="*/ 2641600 w 2641600"/>
                <a:gd name="connsiteY2" fmla="*/ 1361440 h 1361440"/>
                <a:gd name="connsiteX3" fmla="*/ 2133600 w 2641600"/>
                <a:gd name="connsiteY3" fmla="*/ 1361440 h 1361440"/>
                <a:gd name="connsiteX4" fmla="*/ 0 w 2641600"/>
                <a:gd name="connsiteY4" fmla="*/ 1361440 h 1361440"/>
                <a:gd name="connsiteX5" fmla="*/ 0 w 2641600"/>
                <a:gd name="connsiteY5" fmla="*/ 325120 h 1361440"/>
                <a:gd name="connsiteX6" fmla="*/ 2133600 w 2641600"/>
                <a:gd name="connsiteY6" fmla="*/ 32512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133600" y="0"/>
                  </a:moveTo>
                  <a:lnTo>
                    <a:pt x="2641600" y="0"/>
                  </a:lnTo>
                  <a:lnTo>
                    <a:pt x="2641600" y="1361440"/>
                  </a:lnTo>
                  <a:lnTo>
                    <a:pt x="2133600" y="1361440"/>
                  </a:lnTo>
                  <a:lnTo>
                    <a:pt x="0" y="1361440"/>
                  </a:lnTo>
                  <a:lnTo>
                    <a:pt x="0" y="325120"/>
                  </a:lnTo>
                  <a:lnTo>
                    <a:pt x="2133600" y="32512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40" name="Freeform: Shape 39">
              <a:extLst>
                <a:ext uri="{FF2B5EF4-FFF2-40B4-BE49-F238E27FC236}">
                  <a16:creationId xmlns:a16="http://schemas.microsoft.com/office/drawing/2014/main" xmlns="" id="{218B6886-E4D4-2E20-2BA2-5A92AC22D09D}"/>
                </a:ext>
              </a:extLst>
            </p:cNvPr>
            <p:cNvSpPr/>
            <p:nvPr/>
          </p:nvSpPr>
          <p:spPr>
            <a:xfrm flipH="1">
              <a:off x="12882260" y="7620000"/>
              <a:ext cx="2641600" cy="1361440"/>
            </a:xfrm>
            <a:custGeom>
              <a:avLst/>
              <a:gdLst>
                <a:gd name="connsiteX0" fmla="*/ 2641600 w 2641600"/>
                <a:gd name="connsiteY0" fmla="*/ 0 h 1361440"/>
                <a:gd name="connsiteX1" fmla="*/ 2133600 w 2641600"/>
                <a:gd name="connsiteY1" fmla="*/ 0 h 1361440"/>
                <a:gd name="connsiteX2" fmla="*/ 2133600 w 2641600"/>
                <a:gd name="connsiteY2" fmla="*/ 325120 h 1361440"/>
                <a:gd name="connsiteX3" fmla="*/ 0 w 2641600"/>
                <a:gd name="connsiteY3" fmla="*/ 325120 h 1361440"/>
                <a:gd name="connsiteX4" fmla="*/ 0 w 2641600"/>
                <a:gd name="connsiteY4" fmla="*/ 1361440 h 1361440"/>
                <a:gd name="connsiteX5" fmla="*/ 2133600 w 2641600"/>
                <a:gd name="connsiteY5" fmla="*/ 1361440 h 1361440"/>
                <a:gd name="connsiteX6" fmla="*/ 2641600 w 2641600"/>
                <a:gd name="connsiteY6" fmla="*/ 136144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641600" y="0"/>
                  </a:moveTo>
                  <a:lnTo>
                    <a:pt x="2133600" y="0"/>
                  </a:lnTo>
                  <a:lnTo>
                    <a:pt x="2133600" y="325120"/>
                  </a:lnTo>
                  <a:lnTo>
                    <a:pt x="0" y="325120"/>
                  </a:lnTo>
                  <a:lnTo>
                    <a:pt x="0" y="1361440"/>
                  </a:lnTo>
                  <a:lnTo>
                    <a:pt x="2133600" y="1361440"/>
                  </a:lnTo>
                  <a:lnTo>
                    <a:pt x="2641600" y="136144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41" name="Oval 40">
              <a:extLst>
                <a:ext uri="{FF2B5EF4-FFF2-40B4-BE49-F238E27FC236}">
                  <a16:creationId xmlns:a16="http://schemas.microsoft.com/office/drawing/2014/main" xmlns="" id="{C7EB91F2-BE36-3D96-56D3-7DECDD141BCE}"/>
                </a:ext>
              </a:extLst>
            </p:cNvPr>
            <p:cNvSpPr/>
            <p:nvPr/>
          </p:nvSpPr>
          <p:spPr>
            <a:xfrm>
              <a:off x="1219138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42" name="Oval 41">
              <a:extLst>
                <a:ext uri="{FF2B5EF4-FFF2-40B4-BE49-F238E27FC236}">
                  <a16:creationId xmlns:a16="http://schemas.microsoft.com/office/drawing/2014/main" xmlns="" id="{D0E799CC-998D-E9B4-F800-C475238E7EEC}"/>
                </a:ext>
              </a:extLst>
            </p:cNvPr>
            <p:cNvSpPr/>
            <p:nvPr/>
          </p:nvSpPr>
          <p:spPr>
            <a:xfrm>
              <a:off x="1285178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43" name="Oval 42">
              <a:extLst>
                <a:ext uri="{FF2B5EF4-FFF2-40B4-BE49-F238E27FC236}">
                  <a16:creationId xmlns:a16="http://schemas.microsoft.com/office/drawing/2014/main" xmlns="" id="{10422279-C686-A6A9-09EF-3939B65E239C}"/>
                </a:ext>
              </a:extLst>
            </p:cNvPr>
            <p:cNvSpPr/>
            <p:nvPr/>
          </p:nvSpPr>
          <p:spPr>
            <a:xfrm>
              <a:off x="978346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 name="Oval 43">
              <a:extLst>
                <a:ext uri="{FF2B5EF4-FFF2-40B4-BE49-F238E27FC236}">
                  <a16:creationId xmlns:a16="http://schemas.microsoft.com/office/drawing/2014/main" xmlns="" id="{B86C7F97-9919-764F-4E68-6D167CC5D91A}"/>
                </a:ext>
              </a:extLst>
            </p:cNvPr>
            <p:cNvSpPr/>
            <p:nvPr/>
          </p:nvSpPr>
          <p:spPr>
            <a:xfrm>
              <a:off x="1158686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Oval 44">
              <a:extLst>
                <a:ext uri="{FF2B5EF4-FFF2-40B4-BE49-F238E27FC236}">
                  <a16:creationId xmlns:a16="http://schemas.microsoft.com/office/drawing/2014/main" xmlns="" id="{4A6D9814-C5F3-A582-628A-A35D739AA08B}"/>
                </a:ext>
              </a:extLst>
            </p:cNvPr>
            <p:cNvSpPr/>
            <p:nvPr/>
          </p:nvSpPr>
          <p:spPr>
            <a:xfrm>
              <a:off x="1295679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Oval 45">
              <a:extLst>
                <a:ext uri="{FF2B5EF4-FFF2-40B4-BE49-F238E27FC236}">
                  <a16:creationId xmlns:a16="http://schemas.microsoft.com/office/drawing/2014/main" xmlns="" id="{77EACBB1-ADF4-937E-BF37-BA48E1719A5E}"/>
                </a:ext>
              </a:extLst>
            </p:cNvPr>
            <p:cNvSpPr/>
            <p:nvPr/>
          </p:nvSpPr>
          <p:spPr>
            <a:xfrm>
              <a:off x="1476019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47" name="Straight Arrow Connector 46">
              <a:extLst>
                <a:ext uri="{FF2B5EF4-FFF2-40B4-BE49-F238E27FC236}">
                  <a16:creationId xmlns:a16="http://schemas.microsoft.com/office/drawing/2014/main" xmlns="" id="{01A161FC-D23C-F883-EA10-7A4A1C384238}"/>
                </a:ext>
              </a:extLst>
            </p:cNvPr>
            <p:cNvCxnSpPr>
              <a:cxnSpLocks/>
            </p:cNvCxnSpPr>
            <p:nvPr/>
          </p:nvCxnSpPr>
          <p:spPr>
            <a:xfrm>
              <a:off x="6445405" y="6534615"/>
              <a:ext cx="5531005" cy="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xmlns="" id="{AD730EBA-F7BB-71C7-9453-023DE48C7D80}"/>
                </a:ext>
              </a:extLst>
            </p:cNvPr>
            <p:cNvSpPr txBox="1"/>
            <p:nvPr/>
          </p:nvSpPr>
          <p:spPr>
            <a:xfrm>
              <a:off x="7651444" y="5776772"/>
              <a:ext cx="3675974"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Chiều dương</a:t>
              </a:r>
            </a:p>
          </p:txBody>
        </p:sp>
        <p:sp>
          <p:nvSpPr>
            <p:cNvPr id="49" name="TextBox 48">
              <a:extLst>
                <a:ext uri="{FF2B5EF4-FFF2-40B4-BE49-F238E27FC236}">
                  <a16:creationId xmlns:a16="http://schemas.microsoft.com/office/drawing/2014/main" xmlns="" id="{A2A79E3D-3F66-2C83-A324-0BEE71F7A6C1}"/>
                </a:ext>
              </a:extLst>
            </p:cNvPr>
            <p:cNvSpPr txBox="1"/>
            <p:nvPr/>
          </p:nvSpPr>
          <p:spPr>
            <a:xfrm>
              <a:off x="4073664" y="9437964"/>
              <a:ext cx="4093512"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Trước va chạm</a:t>
              </a:r>
            </a:p>
          </p:txBody>
        </p:sp>
        <p:sp>
          <p:nvSpPr>
            <p:cNvPr id="50" name="TextBox 49">
              <a:extLst>
                <a:ext uri="{FF2B5EF4-FFF2-40B4-BE49-F238E27FC236}">
                  <a16:creationId xmlns:a16="http://schemas.microsoft.com/office/drawing/2014/main" xmlns="" id="{BAA20930-8682-CF7C-B0E9-460F174CC2AC}"/>
                </a:ext>
              </a:extLst>
            </p:cNvPr>
            <p:cNvSpPr txBox="1"/>
            <p:nvPr/>
          </p:nvSpPr>
          <p:spPr>
            <a:xfrm>
              <a:off x="11172241" y="9452749"/>
              <a:ext cx="3552923"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Sau va chạm</a:t>
              </a:r>
            </a:p>
          </p:txBody>
        </p:sp>
        <p:sp>
          <p:nvSpPr>
            <p:cNvPr id="51" name="TextBox 50">
              <a:extLst>
                <a:ext uri="{FF2B5EF4-FFF2-40B4-BE49-F238E27FC236}">
                  <a16:creationId xmlns:a16="http://schemas.microsoft.com/office/drawing/2014/main" xmlns="" id="{8A55CA64-8B16-883D-438F-7AC53CF8C8F6}"/>
                </a:ext>
              </a:extLst>
            </p:cNvPr>
            <p:cNvSpPr txBox="1"/>
            <p:nvPr/>
          </p:nvSpPr>
          <p:spPr>
            <a:xfrm>
              <a:off x="2545420" y="7296834"/>
              <a:ext cx="717306"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A</a:t>
              </a:r>
            </a:p>
          </p:txBody>
        </p:sp>
        <p:sp>
          <p:nvSpPr>
            <p:cNvPr id="52" name="TextBox 51">
              <a:extLst>
                <a:ext uri="{FF2B5EF4-FFF2-40B4-BE49-F238E27FC236}">
                  <a16:creationId xmlns:a16="http://schemas.microsoft.com/office/drawing/2014/main" xmlns="" id="{FEAF9E4E-0687-5554-67B3-CA1A66E5E592}"/>
                </a:ext>
              </a:extLst>
            </p:cNvPr>
            <p:cNvSpPr txBox="1"/>
            <p:nvPr/>
          </p:nvSpPr>
          <p:spPr>
            <a:xfrm>
              <a:off x="9525129" y="7192379"/>
              <a:ext cx="717306"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A</a:t>
              </a:r>
            </a:p>
          </p:txBody>
        </p:sp>
        <p:sp>
          <p:nvSpPr>
            <p:cNvPr id="53" name="TextBox 52">
              <a:extLst>
                <a:ext uri="{FF2B5EF4-FFF2-40B4-BE49-F238E27FC236}">
                  <a16:creationId xmlns:a16="http://schemas.microsoft.com/office/drawing/2014/main" xmlns="" id="{B2501E55-51D6-7233-4165-23C95D0A48C6}"/>
                </a:ext>
              </a:extLst>
            </p:cNvPr>
            <p:cNvSpPr txBox="1"/>
            <p:nvPr/>
          </p:nvSpPr>
          <p:spPr>
            <a:xfrm>
              <a:off x="15106847" y="7269553"/>
              <a:ext cx="682903"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B</a:t>
              </a:r>
            </a:p>
          </p:txBody>
        </p:sp>
        <p:sp>
          <p:nvSpPr>
            <p:cNvPr id="54" name="TextBox 53">
              <a:extLst>
                <a:ext uri="{FF2B5EF4-FFF2-40B4-BE49-F238E27FC236}">
                  <a16:creationId xmlns:a16="http://schemas.microsoft.com/office/drawing/2014/main" xmlns="" id="{C09C5442-C9CA-CB5F-98B0-6DE1EFC9E818}"/>
                </a:ext>
              </a:extLst>
            </p:cNvPr>
            <p:cNvSpPr txBox="1"/>
            <p:nvPr/>
          </p:nvSpPr>
          <p:spPr>
            <a:xfrm>
              <a:off x="8156812" y="7282169"/>
              <a:ext cx="682903"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B</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xmlns="" id="{332191D5-ACCB-9F56-9027-A565524C4952}"/>
                    </a:ext>
                  </a:extLst>
                </p:cNvPr>
                <p:cNvSpPr txBox="1"/>
                <p:nvPr/>
              </p:nvSpPr>
              <p:spPr>
                <a:xfrm>
                  <a:off x="3084088" y="6507297"/>
                  <a:ext cx="2118086" cy="8256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𝒗</m:t>
                            </m:r>
                          </m:e>
                          <m:sub>
                            <m:r>
                              <a:rPr lang="en-US" sz="2400" b="1" i="1" smtClean="0">
                                <a:latin typeface="Cambria Math" panose="02040503050406030204" pitchFamily="18" charset="0"/>
                              </a:rPr>
                              <m:t>𝑨</m:t>
                            </m:r>
                          </m:sub>
                        </m:sSub>
                        <m:r>
                          <a:rPr lang="en-US" sz="2400" b="1" i="1" smtClean="0">
                            <a:latin typeface="Cambria Math" panose="02040503050406030204" pitchFamily="18" charset="0"/>
                          </a:rPr>
                          <m:t>=</m:t>
                        </m:r>
                        <m:r>
                          <a:rPr lang="en-US" sz="2400" b="1" i="1" smtClean="0">
                            <a:latin typeface="Cambria Math" panose="02040503050406030204" pitchFamily="18" charset="0"/>
                          </a:rPr>
                          <m:t>𝒗</m:t>
                        </m:r>
                      </m:oMath>
                    </m:oMathPara>
                  </a14:m>
                  <a:endParaRPr lang="en-US" sz="2400" b="1"/>
                </a:p>
              </p:txBody>
            </p:sp>
          </mc:Choice>
          <mc:Fallback xmlns="">
            <p:sp>
              <p:nvSpPr>
                <p:cNvPr id="55" name="TextBox 54">
                  <a:extLst>
                    <a:ext uri="{FF2B5EF4-FFF2-40B4-BE49-F238E27FC236}">
                      <a16:creationId xmlns:a16="http://schemas.microsoft.com/office/drawing/2014/main" id="{332191D5-ACCB-9F56-9027-A565524C4952}"/>
                    </a:ext>
                  </a:extLst>
                </p:cNvPr>
                <p:cNvSpPr txBox="1">
                  <a:spLocks noRot="1" noChangeAspect="1" noMove="1" noResize="1" noEditPoints="1" noAdjustHandles="1" noChangeArrowheads="1" noChangeShapeType="1" noTextEdit="1"/>
                </p:cNvSpPr>
                <p:nvPr/>
              </p:nvSpPr>
              <p:spPr>
                <a:xfrm>
                  <a:off x="3084088" y="6507297"/>
                  <a:ext cx="2118086" cy="825675"/>
                </a:xfrm>
                <a:prstGeom prst="rect">
                  <a:avLst/>
                </a:prstGeom>
                <a:blipFill>
                  <a:blip r:embed="rId2"/>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xmlns="" id="{6C1123EE-0A9F-BE81-1159-307854E712E9}"/>
                    </a:ext>
                  </a:extLst>
                </p:cNvPr>
                <p:cNvSpPr txBox="1"/>
                <p:nvPr/>
              </p:nvSpPr>
              <p:spPr>
                <a:xfrm>
                  <a:off x="13124599" y="6506932"/>
                  <a:ext cx="2284367" cy="8256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𝒗</m:t>
                            </m:r>
                            <m:r>
                              <a:rPr lang="en-US" sz="2400" b="1" i="1" smtClean="0">
                                <a:latin typeface="Cambria Math" panose="02040503050406030204" pitchFamily="18" charset="0"/>
                              </a:rPr>
                              <m:t>′</m:t>
                            </m:r>
                          </m:e>
                          <m:sub>
                            <m:r>
                              <a:rPr lang="en-US" sz="2400" b="1" i="1" smtClean="0">
                                <a:latin typeface="Cambria Math" panose="02040503050406030204" pitchFamily="18" charset="0"/>
                              </a:rPr>
                              <m:t>𝑩</m:t>
                            </m:r>
                          </m:sub>
                        </m:sSub>
                        <m:r>
                          <a:rPr lang="en-US" sz="2400" b="1" i="1" smtClean="0">
                            <a:latin typeface="Cambria Math" panose="02040503050406030204" pitchFamily="18" charset="0"/>
                          </a:rPr>
                          <m:t>=</m:t>
                        </m:r>
                        <m:r>
                          <a:rPr lang="en-US" sz="2400" b="1" i="1" smtClean="0">
                            <a:latin typeface="Cambria Math" panose="02040503050406030204" pitchFamily="18" charset="0"/>
                          </a:rPr>
                          <m:t>𝒗</m:t>
                        </m:r>
                      </m:oMath>
                    </m:oMathPara>
                  </a14:m>
                  <a:endParaRPr lang="en-US" sz="2400" b="1"/>
                </a:p>
              </p:txBody>
            </p:sp>
          </mc:Choice>
          <mc:Fallback xmlns="">
            <p:sp>
              <p:nvSpPr>
                <p:cNvPr id="56" name="TextBox 55">
                  <a:extLst>
                    <a:ext uri="{FF2B5EF4-FFF2-40B4-BE49-F238E27FC236}">
                      <a16:creationId xmlns:a16="http://schemas.microsoft.com/office/drawing/2014/main" id="{6C1123EE-0A9F-BE81-1159-307854E712E9}"/>
                    </a:ext>
                  </a:extLst>
                </p:cNvPr>
                <p:cNvSpPr txBox="1">
                  <a:spLocks noRot="1" noChangeAspect="1" noMove="1" noResize="1" noEditPoints="1" noAdjustHandles="1" noChangeArrowheads="1" noChangeShapeType="1" noTextEdit="1"/>
                </p:cNvSpPr>
                <p:nvPr/>
              </p:nvSpPr>
              <p:spPr>
                <a:xfrm>
                  <a:off x="13124599" y="6506932"/>
                  <a:ext cx="2284367" cy="825675"/>
                </a:xfrm>
                <a:prstGeom prst="rect">
                  <a:avLst/>
                </a:prstGeom>
                <a:blipFill>
                  <a:blip r:embed="rId3"/>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xmlns="" id="{A4FA4A73-25A0-BDAD-2402-3A0B6BD0286C}"/>
                    </a:ext>
                  </a:extLst>
                </p:cNvPr>
                <p:cNvSpPr txBox="1"/>
                <p:nvPr/>
              </p:nvSpPr>
              <p:spPr>
                <a:xfrm>
                  <a:off x="6310193" y="6598936"/>
                  <a:ext cx="2141021" cy="8256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𝒗</m:t>
                            </m:r>
                          </m:e>
                          <m:sub>
                            <m:r>
                              <a:rPr lang="en-US" sz="2400" b="1" i="1" smtClean="0">
                                <a:latin typeface="Cambria Math" panose="02040503050406030204" pitchFamily="18" charset="0"/>
                              </a:rPr>
                              <m:t>𝑩</m:t>
                            </m:r>
                          </m:sub>
                        </m:sSub>
                        <m:r>
                          <a:rPr lang="en-US" sz="2400" b="1" i="1" smtClean="0">
                            <a:latin typeface="Cambria Math" panose="02040503050406030204" pitchFamily="18" charset="0"/>
                          </a:rPr>
                          <m:t>=</m:t>
                        </m:r>
                        <m:r>
                          <a:rPr lang="en-US" sz="2400" b="1" i="1" smtClean="0">
                            <a:latin typeface="Cambria Math" panose="02040503050406030204" pitchFamily="18" charset="0"/>
                          </a:rPr>
                          <m:t>𝟎</m:t>
                        </m:r>
                      </m:oMath>
                    </m:oMathPara>
                  </a14:m>
                  <a:endParaRPr lang="en-US" sz="2400" b="1"/>
                </a:p>
              </p:txBody>
            </p:sp>
          </mc:Choice>
          <mc:Fallback xmlns="">
            <p:sp>
              <p:nvSpPr>
                <p:cNvPr id="57" name="TextBox 56">
                  <a:extLst>
                    <a:ext uri="{FF2B5EF4-FFF2-40B4-BE49-F238E27FC236}">
                      <a16:creationId xmlns:a16="http://schemas.microsoft.com/office/drawing/2014/main" id="{A4FA4A73-25A0-BDAD-2402-3A0B6BD0286C}"/>
                    </a:ext>
                  </a:extLst>
                </p:cNvPr>
                <p:cNvSpPr txBox="1">
                  <a:spLocks noRot="1" noChangeAspect="1" noMove="1" noResize="1" noEditPoints="1" noAdjustHandles="1" noChangeArrowheads="1" noChangeShapeType="1" noTextEdit="1"/>
                </p:cNvSpPr>
                <p:nvPr/>
              </p:nvSpPr>
              <p:spPr>
                <a:xfrm>
                  <a:off x="6310193" y="6598936"/>
                  <a:ext cx="2141021" cy="825675"/>
                </a:xfrm>
                <a:prstGeom prst="rect">
                  <a:avLst/>
                </a:prstGeom>
                <a:blipFill>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xmlns="" id="{CA8DCFEC-01E5-C896-7BE5-C246C10EF7E4}"/>
                    </a:ext>
                  </a:extLst>
                </p:cNvPr>
                <p:cNvSpPr txBox="1"/>
                <p:nvPr/>
              </p:nvSpPr>
              <p:spPr>
                <a:xfrm>
                  <a:off x="9829676" y="6626273"/>
                  <a:ext cx="2261432" cy="8256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𝒗</m:t>
                            </m:r>
                            <m:r>
                              <a:rPr lang="en-US" sz="2400" b="1" i="1" smtClean="0">
                                <a:latin typeface="Cambria Math" panose="02040503050406030204" pitchFamily="18" charset="0"/>
                              </a:rPr>
                              <m:t>′</m:t>
                            </m:r>
                          </m:e>
                          <m:sub>
                            <m:r>
                              <a:rPr lang="en-US" sz="2400" b="1" i="1" smtClean="0">
                                <a:latin typeface="Cambria Math" panose="02040503050406030204" pitchFamily="18" charset="0"/>
                              </a:rPr>
                              <m:t>𝑨</m:t>
                            </m:r>
                          </m:sub>
                        </m:sSub>
                        <m:r>
                          <a:rPr lang="en-US" sz="2400" b="1" i="1" smtClean="0">
                            <a:latin typeface="Cambria Math" panose="02040503050406030204" pitchFamily="18" charset="0"/>
                          </a:rPr>
                          <m:t>=</m:t>
                        </m:r>
                        <m:r>
                          <a:rPr lang="en-US" sz="2400" b="1" i="1" smtClean="0">
                            <a:latin typeface="Cambria Math" panose="02040503050406030204" pitchFamily="18" charset="0"/>
                          </a:rPr>
                          <m:t>𝟎</m:t>
                        </m:r>
                      </m:oMath>
                    </m:oMathPara>
                  </a14:m>
                  <a:endParaRPr lang="en-US" sz="2400" b="1"/>
                </a:p>
              </p:txBody>
            </p:sp>
          </mc:Choice>
          <mc:Fallback xmlns="">
            <p:sp>
              <p:nvSpPr>
                <p:cNvPr id="58" name="TextBox 57">
                  <a:extLst>
                    <a:ext uri="{FF2B5EF4-FFF2-40B4-BE49-F238E27FC236}">
                      <a16:creationId xmlns:a16="http://schemas.microsoft.com/office/drawing/2014/main" id="{CA8DCFEC-01E5-C896-7BE5-C246C10EF7E4}"/>
                    </a:ext>
                  </a:extLst>
                </p:cNvPr>
                <p:cNvSpPr txBox="1">
                  <a:spLocks noRot="1" noChangeAspect="1" noMove="1" noResize="1" noEditPoints="1" noAdjustHandles="1" noChangeArrowheads="1" noChangeShapeType="1" noTextEdit="1"/>
                </p:cNvSpPr>
                <p:nvPr/>
              </p:nvSpPr>
              <p:spPr>
                <a:xfrm>
                  <a:off x="9829676" y="6626273"/>
                  <a:ext cx="2261432" cy="825675"/>
                </a:xfrm>
                <a:prstGeom prst="rect">
                  <a:avLst/>
                </a:prstGeom>
                <a:blipFill>
                  <a:blip r:embed="rId5"/>
                  <a:stretch>
                    <a:fillRect b="-2667"/>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xmlns="" id="{22A766BA-95A9-26B2-CE65-7EEA1AB73E41}"/>
                </a:ext>
              </a:extLst>
            </p:cNvPr>
            <p:cNvCxnSpPr/>
            <p:nvPr/>
          </p:nvCxnSpPr>
          <p:spPr>
            <a:xfrm>
              <a:off x="3502517" y="7296834"/>
              <a:ext cx="132588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ACC75989-7591-F3FB-ECEF-54730981031E}"/>
                </a:ext>
              </a:extLst>
            </p:cNvPr>
            <p:cNvCxnSpPr/>
            <p:nvPr/>
          </p:nvCxnSpPr>
          <p:spPr>
            <a:xfrm>
              <a:off x="13639887" y="7347393"/>
              <a:ext cx="132588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sp>
        <p:nvSpPr>
          <p:cNvPr id="61" name="TextBox 60" descr="n67 Fb Tuyen Dang">
            <a:extLst>
              <a:ext uri="{FF2B5EF4-FFF2-40B4-BE49-F238E27FC236}">
                <a16:creationId xmlns:a16="http://schemas.microsoft.com/office/drawing/2014/main" xmlns="" id="{2BFDD182-12C8-CD6E-9025-D04E7FA1C549}"/>
              </a:ext>
            </a:extLst>
          </p:cNvPr>
          <p:cNvSpPr txBox="1"/>
          <p:nvPr/>
        </p:nvSpPr>
        <p:spPr>
          <a:xfrm>
            <a:off x="324950" y="2700169"/>
            <a:ext cx="8186055" cy="1569660"/>
          </a:xfrm>
          <a:prstGeom prst="rect">
            <a:avLst/>
          </a:prstGeom>
          <a:noFill/>
        </p:spPr>
        <p:txBody>
          <a:bodyPr wrap="square">
            <a:spAutoFit/>
          </a:bodyPr>
          <a:lstStyle/>
          <a:p>
            <a:pPr algn="just">
              <a:spcBef>
                <a:spcPts val="1200"/>
              </a:spcBef>
            </a:pPr>
            <a:r>
              <a:rPr lang="vi-VN" sz="3200" b="1">
                <a:effectLst/>
                <a:latin typeface="Segoe UI" panose="020B0502040204020203" pitchFamily="34" charset="0"/>
                <a:ea typeface="Times New Roman" panose="02020603050405020304" pitchFamily="18" charset="0"/>
                <a:cs typeface="Segoe UI" panose="020B0502040204020203" pitchFamily="34" charset="0"/>
              </a:rPr>
              <a:t>Câu 5:</a:t>
            </a:r>
            <a:r>
              <a:rPr lang="en-US" sz="3200" b="1">
                <a:latin typeface="Segoe UI" panose="020B0502040204020203" pitchFamily="34" charset="0"/>
                <a:ea typeface="Times New Roman" panose="02020603050405020304" pitchFamily="18" charset="0"/>
                <a:cs typeface="Segoe UI" panose="020B0502040204020203" pitchFamily="34" charset="0"/>
              </a:rPr>
              <a:t> </a:t>
            </a:r>
            <a:r>
              <a:rPr lang="vi-VN" sz="3200">
                <a:effectLst/>
                <a:latin typeface="Segoe UI" panose="020B0502040204020203" pitchFamily="34" charset="0"/>
                <a:ea typeface="Times New Roman" panose="02020603050405020304" pitchFamily="18" charset="0"/>
                <a:cs typeface="Segoe UI" panose="020B0502040204020203" pitchFamily="34" charset="0"/>
              </a:rPr>
              <a:t>Tính động lượng và động năng của hệ trước và sau va chạm</a:t>
            </a:r>
            <a:r>
              <a:rPr lang="en-US" sz="3200">
                <a:effectLst/>
                <a:latin typeface="Segoe UI" panose="020B0502040204020203" pitchFamily="34" charset="0"/>
                <a:ea typeface="Times New Roman" panose="02020603050405020304" pitchFamily="18" charset="0"/>
                <a:cs typeface="Segoe UI" panose="020B0502040204020203" pitchFamily="34" charset="0"/>
              </a:rPr>
              <a:t> (h.1)</a:t>
            </a:r>
            <a:r>
              <a:rPr lang="vi-VN" sz="3200">
                <a:effectLst/>
                <a:latin typeface="Segoe UI" panose="020B0502040204020203" pitchFamily="34" charset="0"/>
                <a:ea typeface="Times New Roman" panose="02020603050405020304" pitchFamily="18" charset="0"/>
                <a:cs typeface="Segoe UI" panose="020B0502040204020203" pitchFamily="34" charset="0"/>
              </a:rPr>
              <a:t>? Từ đó, rút ra nhận xét?</a:t>
            </a:r>
            <a:endParaRPr lang="en-US" sz="360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62" name="TextBox 61" descr="n67 Fb Tuyen Dang">
            <a:extLst>
              <a:ext uri="{FF2B5EF4-FFF2-40B4-BE49-F238E27FC236}">
                <a16:creationId xmlns:a16="http://schemas.microsoft.com/office/drawing/2014/main" xmlns="" id="{19678B6A-EC31-A00F-CA01-748612ED5528}"/>
              </a:ext>
            </a:extLst>
          </p:cNvPr>
          <p:cNvSpPr txBox="1"/>
          <p:nvPr/>
        </p:nvSpPr>
        <p:spPr>
          <a:xfrm>
            <a:off x="9591203" y="2696426"/>
            <a:ext cx="7984068" cy="1569660"/>
          </a:xfrm>
          <a:prstGeom prst="rect">
            <a:avLst/>
          </a:prstGeom>
          <a:noFill/>
        </p:spPr>
        <p:txBody>
          <a:bodyPr wrap="square">
            <a:spAutoFit/>
          </a:bodyPr>
          <a:lstStyle/>
          <a:p>
            <a:pPr algn="just"/>
            <a:r>
              <a:rPr lang="vi-VN" sz="3200" b="1">
                <a:effectLst/>
                <a:latin typeface="Segoe UI" panose="020B0502040204020203" pitchFamily="34" charset="0"/>
                <a:ea typeface="Times New Roman" panose="02020603050405020304" pitchFamily="18" charset="0"/>
                <a:cs typeface="Segoe UI" panose="020B0502040204020203" pitchFamily="34" charset="0"/>
              </a:rPr>
              <a:t>Câu 5:</a:t>
            </a:r>
            <a:r>
              <a:rPr lang="en-US" sz="3200" b="1">
                <a:effectLst/>
                <a:latin typeface="Segoe UI" panose="020B0502040204020203" pitchFamily="34" charset="0"/>
                <a:ea typeface="Times New Roman" panose="02020603050405020304" pitchFamily="18" charset="0"/>
                <a:cs typeface="Segoe UI" panose="020B0502040204020203" pitchFamily="34" charset="0"/>
              </a:rPr>
              <a:t> </a:t>
            </a:r>
            <a:r>
              <a:rPr lang="vi-VN" sz="3200">
                <a:effectLst/>
                <a:latin typeface="Segoe UI" panose="020B0502040204020203" pitchFamily="34" charset="0"/>
                <a:ea typeface="Times New Roman" panose="02020603050405020304" pitchFamily="18" charset="0"/>
                <a:cs typeface="Segoe UI" panose="020B0502040204020203" pitchFamily="34" charset="0"/>
              </a:rPr>
              <a:t>Tính động lượng và động năng của hệ trước và sau va chạm</a:t>
            </a:r>
            <a:r>
              <a:rPr lang="en-US" sz="3200">
                <a:effectLst/>
                <a:latin typeface="Segoe UI" panose="020B0502040204020203" pitchFamily="34" charset="0"/>
                <a:ea typeface="Times New Roman" panose="02020603050405020304" pitchFamily="18" charset="0"/>
                <a:cs typeface="Segoe UI" panose="020B0502040204020203" pitchFamily="34" charset="0"/>
              </a:rPr>
              <a:t> (h.2)</a:t>
            </a:r>
            <a:r>
              <a:rPr lang="vi-VN" sz="3200">
                <a:effectLst/>
                <a:latin typeface="Segoe UI" panose="020B0502040204020203" pitchFamily="34" charset="0"/>
                <a:ea typeface="Times New Roman" panose="02020603050405020304" pitchFamily="18" charset="0"/>
                <a:cs typeface="Segoe UI" panose="020B0502040204020203" pitchFamily="34" charset="0"/>
              </a:rPr>
              <a:t>? Từ đó, rút ra nhận xét?</a:t>
            </a:r>
            <a:endParaRPr lang="en-US" sz="3600">
              <a:effectLst/>
              <a:latin typeface="Segoe UI" panose="020B0502040204020203" pitchFamily="34" charset="0"/>
              <a:ea typeface="Times New Roman" panose="02020603050405020304" pitchFamily="18" charset="0"/>
              <a:cs typeface="Segoe UI" panose="020B0502040204020203" pitchFamily="34" charset="0"/>
            </a:endParaRPr>
          </a:p>
        </p:txBody>
      </p:sp>
      <p:grpSp>
        <p:nvGrpSpPr>
          <p:cNvPr id="63" name="Group 62" descr="n67 Fb Tuyen Dang">
            <a:extLst>
              <a:ext uri="{FF2B5EF4-FFF2-40B4-BE49-F238E27FC236}">
                <a16:creationId xmlns:a16="http://schemas.microsoft.com/office/drawing/2014/main" xmlns="" id="{969EFCAF-D1D3-B289-8EF6-FD9E34D1DC17}"/>
              </a:ext>
            </a:extLst>
          </p:cNvPr>
          <p:cNvGrpSpPr/>
          <p:nvPr/>
        </p:nvGrpSpPr>
        <p:grpSpPr>
          <a:xfrm>
            <a:off x="10011787" y="4378982"/>
            <a:ext cx="7318727" cy="2538545"/>
            <a:chOff x="2545420" y="5776772"/>
            <a:chExt cx="12978440" cy="4501652"/>
          </a:xfrm>
        </p:grpSpPr>
        <p:sp>
          <p:nvSpPr>
            <p:cNvPr id="64" name="Freeform: Shape 63">
              <a:extLst>
                <a:ext uri="{FF2B5EF4-FFF2-40B4-BE49-F238E27FC236}">
                  <a16:creationId xmlns:a16="http://schemas.microsoft.com/office/drawing/2014/main" xmlns="" id="{E7903949-EE8C-8116-38B3-6636C426E8D4}"/>
                </a:ext>
              </a:extLst>
            </p:cNvPr>
            <p:cNvSpPr/>
            <p:nvPr/>
          </p:nvSpPr>
          <p:spPr>
            <a:xfrm>
              <a:off x="2743200" y="7620000"/>
              <a:ext cx="2641600" cy="1361440"/>
            </a:xfrm>
            <a:custGeom>
              <a:avLst/>
              <a:gdLst>
                <a:gd name="connsiteX0" fmla="*/ 2133600 w 2641600"/>
                <a:gd name="connsiteY0" fmla="*/ 0 h 1361440"/>
                <a:gd name="connsiteX1" fmla="*/ 2641600 w 2641600"/>
                <a:gd name="connsiteY1" fmla="*/ 0 h 1361440"/>
                <a:gd name="connsiteX2" fmla="*/ 2641600 w 2641600"/>
                <a:gd name="connsiteY2" fmla="*/ 1361440 h 1361440"/>
                <a:gd name="connsiteX3" fmla="*/ 2133600 w 2641600"/>
                <a:gd name="connsiteY3" fmla="*/ 1361440 h 1361440"/>
                <a:gd name="connsiteX4" fmla="*/ 0 w 2641600"/>
                <a:gd name="connsiteY4" fmla="*/ 1361440 h 1361440"/>
                <a:gd name="connsiteX5" fmla="*/ 0 w 2641600"/>
                <a:gd name="connsiteY5" fmla="*/ 325120 h 1361440"/>
                <a:gd name="connsiteX6" fmla="*/ 2133600 w 2641600"/>
                <a:gd name="connsiteY6" fmla="*/ 32512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133600" y="0"/>
                  </a:moveTo>
                  <a:lnTo>
                    <a:pt x="2641600" y="0"/>
                  </a:lnTo>
                  <a:lnTo>
                    <a:pt x="2641600" y="1361440"/>
                  </a:lnTo>
                  <a:lnTo>
                    <a:pt x="2133600" y="1361440"/>
                  </a:lnTo>
                  <a:lnTo>
                    <a:pt x="0" y="1361440"/>
                  </a:lnTo>
                  <a:lnTo>
                    <a:pt x="0" y="325120"/>
                  </a:lnTo>
                  <a:lnTo>
                    <a:pt x="2133600" y="32512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65" name="Freeform: Shape 64">
              <a:extLst>
                <a:ext uri="{FF2B5EF4-FFF2-40B4-BE49-F238E27FC236}">
                  <a16:creationId xmlns:a16="http://schemas.microsoft.com/office/drawing/2014/main" xmlns="" id="{CD342EE3-F3CC-5C71-1561-3870C464F063}"/>
                </a:ext>
              </a:extLst>
            </p:cNvPr>
            <p:cNvSpPr/>
            <p:nvPr/>
          </p:nvSpPr>
          <p:spPr>
            <a:xfrm flipH="1">
              <a:off x="5963920" y="7620000"/>
              <a:ext cx="2641600" cy="1361440"/>
            </a:xfrm>
            <a:custGeom>
              <a:avLst/>
              <a:gdLst>
                <a:gd name="connsiteX0" fmla="*/ 2641600 w 2641600"/>
                <a:gd name="connsiteY0" fmla="*/ 0 h 1361440"/>
                <a:gd name="connsiteX1" fmla="*/ 2133600 w 2641600"/>
                <a:gd name="connsiteY1" fmla="*/ 0 h 1361440"/>
                <a:gd name="connsiteX2" fmla="*/ 2133600 w 2641600"/>
                <a:gd name="connsiteY2" fmla="*/ 325120 h 1361440"/>
                <a:gd name="connsiteX3" fmla="*/ 0 w 2641600"/>
                <a:gd name="connsiteY3" fmla="*/ 325120 h 1361440"/>
                <a:gd name="connsiteX4" fmla="*/ 0 w 2641600"/>
                <a:gd name="connsiteY4" fmla="*/ 1361440 h 1361440"/>
                <a:gd name="connsiteX5" fmla="*/ 2133600 w 2641600"/>
                <a:gd name="connsiteY5" fmla="*/ 1361440 h 1361440"/>
                <a:gd name="connsiteX6" fmla="*/ 2641600 w 2641600"/>
                <a:gd name="connsiteY6" fmla="*/ 136144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641600" y="0"/>
                  </a:moveTo>
                  <a:lnTo>
                    <a:pt x="2133600" y="0"/>
                  </a:lnTo>
                  <a:lnTo>
                    <a:pt x="2133600" y="325120"/>
                  </a:lnTo>
                  <a:lnTo>
                    <a:pt x="0" y="325120"/>
                  </a:lnTo>
                  <a:lnTo>
                    <a:pt x="0" y="1361440"/>
                  </a:lnTo>
                  <a:lnTo>
                    <a:pt x="2133600" y="1361440"/>
                  </a:lnTo>
                  <a:lnTo>
                    <a:pt x="2641600" y="136144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66" name="Oval 65">
              <a:extLst>
                <a:ext uri="{FF2B5EF4-FFF2-40B4-BE49-F238E27FC236}">
                  <a16:creationId xmlns:a16="http://schemas.microsoft.com/office/drawing/2014/main" xmlns="" id="{C08FD560-6A2C-5AD6-1EB4-5F9045992D8D}"/>
                </a:ext>
              </a:extLst>
            </p:cNvPr>
            <p:cNvSpPr/>
            <p:nvPr/>
          </p:nvSpPr>
          <p:spPr>
            <a:xfrm>
              <a:off x="527304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67" name="Oval 66">
              <a:extLst>
                <a:ext uri="{FF2B5EF4-FFF2-40B4-BE49-F238E27FC236}">
                  <a16:creationId xmlns:a16="http://schemas.microsoft.com/office/drawing/2014/main" xmlns="" id="{47C9F35F-434D-B011-F16F-BDD5821F0018}"/>
                </a:ext>
              </a:extLst>
            </p:cNvPr>
            <p:cNvSpPr/>
            <p:nvPr/>
          </p:nvSpPr>
          <p:spPr>
            <a:xfrm>
              <a:off x="593344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68" name="Oval 67">
              <a:extLst>
                <a:ext uri="{FF2B5EF4-FFF2-40B4-BE49-F238E27FC236}">
                  <a16:creationId xmlns:a16="http://schemas.microsoft.com/office/drawing/2014/main" xmlns="" id="{66786908-537C-1545-E7DA-ABF0D6EEACC2}"/>
                </a:ext>
              </a:extLst>
            </p:cNvPr>
            <p:cNvSpPr/>
            <p:nvPr/>
          </p:nvSpPr>
          <p:spPr>
            <a:xfrm>
              <a:off x="286512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9" name="Oval 68">
              <a:extLst>
                <a:ext uri="{FF2B5EF4-FFF2-40B4-BE49-F238E27FC236}">
                  <a16:creationId xmlns:a16="http://schemas.microsoft.com/office/drawing/2014/main" xmlns="" id="{DFD224D3-AA7A-45AF-7A9C-0537590AB9E2}"/>
                </a:ext>
              </a:extLst>
            </p:cNvPr>
            <p:cNvSpPr/>
            <p:nvPr/>
          </p:nvSpPr>
          <p:spPr>
            <a:xfrm>
              <a:off x="466852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 name="Oval 69">
              <a:extLst>
                <a:ext uri="{FF2B5EF4-FFF2-40B4-BE49-F238E27FC236}">
                  <a16:creationId xmlns:a16="http://schemas.microsoft.com/office/drawing/2014/main" xmlns="" id="{94EAAA79-9298-13C7-22F1-DCF88C4CC726}"/>
                </a:ext>
              </a:extLst>
            </p:cNvPr>
            <p:cNvSpPr/>
            <p:nvPr/>
          </p:nvSpPr>
          <p:spPr>
            <a:xfrm>
              <a:off x="603845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1" name="Oval 70">
              <a:extLst>
                <a:ext uri="{FF2B5EF4-FFF2-40B4-BE49-F238E27FC236}">
                  <a16:creationId xmlns:a16="http://schemas.microsoft.com/office/drawing/2014/main" xmlns="" id="{936F91D4-DC7D-D94F-CCD0-0280AE1B703D}"/>
                </a:ext>
              </a:extLst>
            </p:cNvPr>
            <p:cNvSpPr/>
            <p:nvPr/>
          </p:nvSpPr>
          <p:spPr>
            <a:xfrm>
              <a:off x="784185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72" name="Straight Connector 71">
              <a:extLst>
                <a:ext uri="{FF2B5EF4-FFF2-40B4-BE49-F238E27FC236}">
                  <a16:creationId xmlns:a16="http://schemas.microsoft.com/office/drawing/2014/main" xmlns="" id="{185A547B-676A-B774-38DB-8646DBE98F04}"/>
                </a:ext>
              </a:extLst>
            </p:cNvPr>
            <p:cNvCxnSpPr>
              <a:cxnSpLocks/>
            </p:cNvCxnSpPr>
            <p:nvPr/>
          </p:nvCxnSpPr>
          <p:spPr>
            <a:xfrm>
              <a:off x="2743200" y="9306560"/>
              <a:ext cx="1278066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xmlns="" id="{B7CD0876-21F6-6698-DE2D-8A299BDE3D45}"/>
                </a:ext>
              </a:extLst>
            </p:cNvPr>
            <p:cNvCxnSpPr/>
            <p:nvPr/>
          </p:nvCxnSpPr>
          <p:spPr>
            <a:xfrm>
              <a:off x="9144000" y="6757639"/>
              <a:ext cx="0" cy="3033132"/>
            </a:xfrm>
            <a:prstGeom prst="line">
              <a:avLst/>
            </a:prstGeom>
            <a:ln w="76200">
              <a:prstDash val="sysDash"/>
            </a:ln>
          </p:spPr>
          <p:style>
            <a:lnRef idx="1">
              <a:schemeClr val="dk1"/>
            </a:lnRef>
            <a:fillRef idx="0">
              <a:schemeClr val="dk1"/>
            </a:fillRef>
            <a:effectRef idx="0">
              <a:schemeClr val="dk1"/>
            </a:effectRef>
            <a:fontRef idx="minor">
              <a:schemeClr val="tx1"/>
            </a:fontRef>
          </p:style>
        </p:cxnSp>
        <p:sp>
          <p:nvSpPr>
            <p:cNvPr id="74" name="Freeform: Shape 73">
              <a:extLst>
                <a:ext uri="{FF2B5EF4-FFF2-40B4-BE49-F238E27FC236}">
                  <a16:creationId xmlns:a16="http://schemas.microsoft.com/office/drawing/2014/main" xmlns="" id="{056396D2-8CDC-CBB4-E37C-80F0E43EEDC9}"/>
                </a:ext>
              </a:extLst>
            </p:cNvPr>
            <p:cNvSpPr/>
            <p:nvPr/>
          </p:nvSpPr>
          <p:spPr>
            <a:xfrm>
              <a:off x="9661540" y="7620000"/>
              <a:ext cx="2641600" cy="1361440"/>
            </a:xfrm>
            <a:custGeom>
              <a:avLst/>
              <a:gdLst>
                <a:gd name="connsiteX0" fmla="*/ 2133600 w 2641600"/>
                <a:gd name="connsiteY0" fmla="*/ 0 h 1361440"/>
                <a:gd name="connsiteX1" fmla="*/ 2641600 w 2641600"/>
                <a:gd name="connsiteY1" fmla="*/ 0 h 1361440"/>
                <a:gd name="connsiteX2" fmla="*/ 2641600 w 2641600"/>
                <a:gd name="connsiteY2" fmla="*/ 1361440 h 1361440"/>
                <a:gd name="connsiteX3" fmla="*/ 2133600 w 2641600"/>
                <a:gd name="connsiteY3" fmla="*/ 1361440 h 1361440"/>
                <a:gd name="connsiteX4" fmla="*/ 0 w 2641600"/>
                <a:gd name="connsiteY4" fmla="*/ 1361440 h 1361440"/>
                <a:gd name="connsiteX5" fmla="*/ 0 w 2641600"/>
                <a:gd name="connsiteY5" fmla="*/ 325120 h 1361440"/>
                <a:gd name="connsiteX6" fmla="*/ 2133600 w 2641600"/>
                <a:gd name="connsiteY6" fmla="*/ 32512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133600" y="0"/>
                  </a:moveTo>
                  <a:lnTo>
                    <a:pt x="2641600" y="0"/>
                  </a:lnTo>
                  <a:lnTo>
                    <a:pt x="2641600" y="1361440"/>
                  </a:lnTo>
                  <a:lnTo>
                    <a:pt x="2133600" y="1361440"/>
                  </a:lnTo>
                  <a:lnTo>
                    <a:pt x="0" y="1361440"/>
                  </a:lnTo>
                  <a:lnTo>
                    <a:pt x="0" y="325120"/>
                  </a:lnTo>
                  <a:lnTo>
                    <a:pt x="2133600" y="32512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75" name="Freeform: Shape 74">
              <a:extLst>
                <a:ext uri="{FF2B5EF4-FFF2-40B4-BE49-F238E27FC236}">
                  <a16:creationId xmlns:a16="http://schemas.microsoft.com/office/drawing/2014/main" xmlns="" id="{0E75DF64-C4B3-EB76-2044-735828E471CC}"/>
                </a:ext>
              </a:extLst>
            </p:cNvPr>
            <p:cNvSpPr/>
            <p:nvPr/>
          </p:nvSpPr>
          <p:spPr>
            <a:xfrm flipH="1">
              <a:off x="12413161" y="7620000"/>
              <a:ext cx="2641600" cy="1361440"/>
            </a:xfrm>
            <a:custGeom>
              <a:avLst/>
              <a:gdLst>
                <a:gd name="connsiteX0" fmla="*/ 2641600 w 2641600"/>
                <a:gd name="connsiteY0" fmla="*/ 0 h 1361440"/>
                <a:gd name="connsiteX1" fmla="*/ 2133600 w 2641600"/>
                <a:gd name="connsiteY1" fmla="*/ 0 h 1361440"/>
                <a:gd name="connsiteX2" fmla="*/ 2133600 w 2641600"/>
                <a:gd name="connsiteY2" fmla="*/ 325120 h 1361440"/>
                <a:gd name="connsiteX3" fmla="*/ 0 w 2641600"/>
                <a:gd name="connsiteY3" fmla="*/ 325120 h 1361440"/>
                <a:gd name="connsiteX4" fmla="*/ 0 w 2641600"/>
                <a:gd name="connsiteY4" fmla="*/ 1361440 h 1361440"/>
                <a:gd name="connsiteX5" fmla="*/ 2133600 w 2641600"/>
                <a:gd name="connsiteY5" fmla="*/ 1361440 h 1361440"/>
                <a:gd name="connsiteX6" fmla="*/ 2641600 w 2641600"/>
                <a:gd name="connsiteY6" fmla="*/ 136144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641600" y="0"/>
                  </a:moveTo>
                  <a:lnTo>
                    <a:pt x="2133600" y="0"/>
                  </a:lnTo>
                  <a:lnTo>
                    <a:pt x="2133600" y="325120"/>
                  </a:lnTo>
                  <a:lnTo>
                    <a:pt x="0" y="325120"/>
                  </a:lnTo>
                  <a:lnTo>
                    <a:pt x="0" y="1361440"/>
                  </a:lnTo>
                  <a:lnTo>
                    <a:pt x="2133600" y="1361440"/>
                  </a:lnTo>
                  <a:lnTo>
                    <a:pt x="2641600" y="136144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76" name="Oval 75">
              <a:extLst>
                <a:ext uri="{FF2B5EF4-FFF2-40B4-BE49-F238E27FC236}">
                  <a16:creationId xmlns:a16="http://schemas.microsoft.com/office/drawing/2014/main" xmlns="" id="{59F6D042-8996-C8AA-27D7-92E9FBA09F85}"/>
                </a:ext>
              </a:extLst>
            </p:cNvPr>
            <p:cNvSpPr/>
            <p:nvPr/>
          </p:nvSpPr>
          <p:spPr>
            <a:xfrm>
              <a:off x="1219138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77" name="Oval 76">
              <a:extLst>
                <a:ext uri="{FF2B5EF4-FFF2-40B4-BE49-F238E27FC236}">
                  <a16:creationId xmlns:a16="http://schemas.microsoft.com/office/drawing/2014/main" xmlns="" id="{B5E7563F-9BA2-0D5B-B4E9-BC14A09C6FB5}"/>
                </a:ext>
              </a:extLst>
            </p:cNvPr>
            <p:cNvSpPr/>
            <p:nvPr/>
          </p:nvSpPr>
          <p:spPr>
            <a:xfrm>
              <a:off x="12382681"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78" name="Oval 77">
              <a:extLst>
                <a:ext uri="{FF2B5EF4-FFF2-40B4-BE49-F238E27FC236}">
                  <a16:creationId xmlns:a16="http://schemas.microsoft.com/office/drawing/2014/main" xmlns="" id="{7AA3B331-5AD2-923D-979F-76D70CBFB37E}"/>
                </a:ext>
              </a:extLst>
            </p:cNvPr>
            <p:cNvSpPr/>
            <p:nvPr/>
          </p:nvSpPr>
          <p:spPr>
            <a:xfrm>
              <a:off x="978346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xmlns="" id="{20F6B167-639E-8941-3D97-06D3811DE6F2}"/>
                </a:ext>
              </a:extLst>
            </p:cNvPr>
            <p:cNvSpPr/>
            <p:nvPr/>
          </p:nvSpPr>
          <p:spPr>
            <a:xfrm>
              <a:off x="1158686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0" name="Oval 79">
              <a:extLst>
                <a:ext uri="{FF2B5EF4-FFF2-40B4-BE49-F238E27FC236}">
                  <a16:creationId xmlns:a16="http://schemas.microsoft.com/office/drawing/2014/main" xmlns="" id="{7DBBD1B4-408A-4F1D-78B1-A0FB79D03828}"/>
                </a:ext>
              </a:extLst>
            </p:cNvPr>
            <p:cNvSpPr/>
            <p:nvPr/>
          </p:nvSpPr>
          <p:spPr>
            <a:xfrm>
              <a:off x="12487695"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xmlns="" id="{EF950272-C755-8460-83F9-F57E2F6EE43D}"/>
                </a:ext>
              </a:extLst>
            </p:cNvPr>
            <p:cNvSpPr/>
            <p:nvPr/>
          </p:nvSpPr>
          <p:spPr>
            <a:xfrm>
              <a:off x="14291095"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82" name="Straight Arrow Connector 81">
              <a:extLst>
                <a:ext uri="{FF2B5EF4-FFF2-40B4-BE49-F238E27FC236}">
                  <a16:creationId xmlns:a16="http://schemas.microsoft.com/office/drawing/2014/main" xmlns="" id="{AC34E8C9-9FB2-4A42-5E59-6A3AB66010C7}"/>
                </a:ext>
              </a:extLst>
            </p:cNvPr>
            <p:cNvCxnSpPr>
              <a:cxnSpLocks/>
            </p:cNvCxnSpPr>
            <p:nvPr/>
          </p:nvCxnSpPr>
          <p:spPr>
            <a:xfrm>
              <a:off x="6445405" y="6534615"/>
              <a:ext cx="5531005" cy="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xmlns="" id="{3D95E7BC-25DA-B568-5700-D459D5328153}"/>
                </a:ext>
              </a:extLst>
            </p:cNvPr>
            <p:cNvSpPr txBox="1"/>
            <p:nvPr/>
          </p:nvSpPr>
          <p:spPr>
            <a:xfrm>
              <a:off x="7651444" y="5776772"/>
              <a:ext cx="3675974"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Chiều dương</a:t>
              </a:r>
            </a:p>
          </p:txBody>
        </p:sp>
        <p:sp>
          <p:nvSpPr>
            <p:cNvPr id="84" name="TextBox 83">
              <a:extLst>
                <a:ext uri="{FF2B5EF4-FFF2-40B4-BE49-F238E27FC236}">
                  <a16:creationId xmlns:a16="http://schemas.microsoft.com/office/drawing/2014/main" xmlns="" id="{9595CA4F-F2E2-A42B-8AEF-02945453176F}"/>
                </a:ext>
              </a:extLst>
            </p:cNvPr>
            <p:cNvSpPr txBox="1"/>
            <p:nvPr/>
          </p:nvSpPr>
          <p:spPr>
            <a:xfrm>
              <a:off x="4073664" y="9437964"/>
              <a:ext cx="4093512"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Trước va chạm</a:t>
              </a:r>
            </a:p>
          </p:txBody>
        </p:sp>
        <p:sp>
          <p:nvSpPr>
            <p:cNvPr id="85" name="TextBox 84">
              <a:extLst>
                <a:ext uri="{FF2B5EF4-FFF2-40B4-BE49-F238E27FC236}">
                  <a16:creationId xmlns:a16="http://schemas.microsoft.com/office/drawing/2014/main" xmlns="" id="{E79C2CA0-F971-923F-542A-2E4B4CEBBCEF}"/>
                </a:ext>
              </a:extLst>
            </p:cNvPr>
            <p:cNvSpPr txBox="1"/>
            <p:nvPr/>
          </p:nvSpPr>
          <p:spPr>
            <a:xfrm>
              <a:off x="11172241" y="9452749"/>
              <a:ext cx="3552923"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Sau va chạm</a:t>
              </a:r>
            </a:p>
          </p:txBody>
        </p:sp>
        <p:sp>
          <p:nvSpPr>
            <p:cNvPr id="86" name="TextBox 85">
              <a:extLst>
                <a:ext uri="{FF2B5EF4-FFF2-40B4-BE49-F238E27FC236}">
                  <a16:creationId xmlns:a16="http://schemas.microsoft.com/office/drawing/2014/main" xmlns="" id="{F15B054B-C1F8-BDBB-3DB3-83EDD5A7ECE5}"/>
                </a:ext>
              </a:extLst>
            </p:cNvPr>
            <p:cNvSpPr txBox="1"/>
            <p:nvPr/>
          </p:nvSpPr>
          <p:spPr>
            <a:xfrm>
              <a:off x="2545420" y="7296834"/>
              <a:ext cx="717306"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A</a:t>
              </a:r>
            </a:p>
          </p:txBody>
        </p:sp>
        <p:sp>
          <p:nvSpPr>
            <p:cNvPr id="87" name="TextBox 86">
              <a:extLst>
                <a:ext uri="{FF2B5EF4-FFF2-40B4-BE49-F238E27FC236}">
                  <a16:creationId xmlns:a16="http://schemas.microsoft.com/office/drawing/2014/main" xmlns="" id="{89D978BD-79FC-B9BF-399D-46920E9B94CF}"/>
                </a:ext>
              </a:extLst>
            </p:cNvPr>
            <p:cNvSpPr txBox="1"/>
            <p:nvPr/>
          </p:nvSpPr>
          <p:spPr>
            <a:xfrm>
              <a:off x="9525129" y="7192379"/>
              <a:ext cx="717306"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A</a:t>
              </a:r>
            </a:p>
          </p:txBody>
        </p:sp>
        <p:sp>
          <p:nvSpPr>
            <p:cNvPr id="88" name="TextBox 87">
              <a:extLst>
                <a:ext uri="{FF2B5EF4-FFF2-40B4-BE49-F238E27FC236}">
                  <a16:creationId xmlns:a16="http://schemas.microsoft.com/office/drawing/2014/main" xmlns="" id="{A5C2A192-A452-DBFB-A3EA-980438F06E27}"/>
                </a:ext>
              </a:extLst>
            </p:cNvPr>
            <p:cNvSpPr txBox="1"/>
            <p:nvPr/>
          </p:nvSpPr>
          <p:spPr>
            <a:xfrm>
              <a:off x="14637748" y="7269553"/>
              <a:ext cx="682903"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B</a:t>
              </a:r>
            </a:p>
          </p:txBody>
        </p:sp>
        <p:sp>
          <p:nvSpPr>
            <p:cNvPr id="89" name="TextBox 88">
              <a:extLst>
                <a:ext uri="{FF2B5EF4-FFF2-40B4-BE49-F238E27FC236}">
                  <a16:creationId xmlns:a16="http://schemas.microsoft.com/office/drawing/2014/main" xmlns="" id="{68901C4D-F7FA-5C09-E04D-1C3ED108CED0}"/>
                </a:ext>
              </a:extLst>
            </p:cNvPr>
            <p:cNvSpPr txBox="1"/>
            <p:nvPr/>
          </p:nvSpPr>
          <p:spPr>
            <a:xfrm>
              <a:off x="8156812" y="7282169"/>
              <a:ext cx="682903" cy="82567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B</a:t>
              </a: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xmlns="" id="{FC364352-6014-35C6-B04C-FD3102429385}"/>
                    </a:ext>
                  </a:extLst>
                </p:cNvPr>
                <p:cNvSpPr txBox="1"/>
                <p:nvPr/>
              </p:nvSpPr>
              <p:spPr>
                <a:xfrm>
                  <a:off x="3084088" y="6507297"/>
                  <a:ext cx="2118086" cy="8256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𝒗</m:t>
                            </m:r>
                          </m:e>
                          <m:sub>
                            <m:r>
                              <a:rPr lang="en-US" sz="2400" b="1" i="1" smtClean="0">
                                <a:latin typeface="Cambria Math" panose="02040503050406030204" pitchFamily="18" charset="0"/>
                              </a:rPr>
                              <m:t>𝑨</m:t>
                            </m:r>
                          </m:sub>
                        </m:sSub>
                        <m:r>
                          <a:rPr lang="en-US" sz="2400" b="1" i="1" smtClean="0">
                            <a:latin typeface="Cambria Math" panose="02040503050406030204" pitchFamily="18" charset="0"/>
                          </a:rPr>
                          <m:t>=</m:t>
                        </m:r>
                        <m:r>
                          <a:rPr lang="en-US" sz="2400" b="1" i="1" smtClean="0">
                            <a:latin typeface="Cambria Math" panose="02040503050406030204" pitchFamily="18" charset="0"/>
                          </a:rPr>
                          <m:t>𝒗</m:t>
                        </m:r>
                      </m:oMath>
                    </m:oMathPara>
                  </a14:m>
                  <a:endParaRPr lang="en-US" sz="2400" b="1"/>
                </a:p>
              </p:txBody>
            </p:sp>
          </mc:Choice>
          <mc:Fallback xmlns="">
            <p:sp>
              <p:nvSpPr>
                <p:cNvPr id="90" name="TextBox 89">
                  <a:extLst>
                    <a:ext uri="{FF2B5EF4-FFF2-40B4-BE49-F238E27FC236}">
                      <a16:creationId xmlns:a16="http://schemas.microsoft.com/office/drawing/2014/main" id="{FC364352-6014-35C6-B04C-FD3102429385}"/>
                    </a:ext>
                  </a:extLst>
                </p:cNvPr>
                <p:cNvSpPr txBox="1">
                  <a:spLocks noRot="1" noChangeAspect="1" noMove="1" noResize="1" noEditPoints="1" noAdjustHandles="1" noChangeArrowheads="1" noChangeShapeType="1" noTextEdit="1"/>
                </p:cNvSpPr>
                <p:nvPr/>
              </p:nvSpPr>
              <p:spPr>
                <a:xfrm>
                  <a:off x="3084088" y="6507297"/>
                  <a:ext cx="2118086" cy="825675"/>
                </a:xfrm>
                <a:prstGeom prst="rect">
                  <a:avLst/>
                </a:prstGeom>
                <a:blipFill>
                  <a:blip r:embed="rId6"/>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xmlns="" id="{3D8991CC-B5CF-A3A9-F1A1-AA0D1B6C9E9A}"/>
                    </a:ext>
                  </a:extLst>
                </p:cNvPr>
                <p:cNvSpPr txBox="1"/>
                <p:nvPr/>
              </p:nvSpPr>
              <p:spPr>
                <a:xfrm>
                  <a:off x="11288798" y="6272005"/>
                  <a:ext cx="1226045" cy="6628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𝒗</m:t>
                            </m:r>
                          </m:e>
                          <m:sub>
                            <m:r>
                              <a:rPr lang="en-US" sz="2400" b="1" i="1" smtClean="0">
                                <a:latin typeface="Cambria Math" panose="02040503050406030204" pitchFamily="18" charset="0"/>
                              </a:rPr>
                              <m:t>𝑨𝑩</m:t>
                            </m:r>
                          </m:sub>
                        </m:sSub>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𝒗</m:t>
                            </m:r>
                          </m:num>
                          <m:den>
                            <m:r>
                              <a:rPr lang="en-US" sz="2400" b="1" i="1" smtClean="0">
                                <a:latin typeface="Cambria Math" panose="02040503050406030204" pitchFamily="18" charset="0"/>
                              </a:rPr>
                              <m:t>𝟐</m:t>
                            </m:r>
                          </m:den>
                        </m:f>
                      </m:oMath>
                    </m:oMathPara>
                  </a14:m>
                  <a:endParaRPr lang="en-US" sz="2400" b="1"/>
                </a:p>
              </p:txBody>
            </p:sp>
          </mc:Choice>
          <mc:Fallback xmlns="">
            <p:sp>
              <p:nvSpPr>
                <p:cNvPr id="91" name="TextBox 90">
                  <a:extLst>
                    <a:ext uri="{FF2B5EF4-FFF2-40B4-BE49-F238E27FC236}">
                      <a16:creationId xmlns:a16="http://schemas.microsoft.com/office/drawing/2014/main" id="{3D8991CC-B5CF-A3A9-F1A1-AA0D1B6C9E9A}"/>
                    </a:ext>
                  </a:extLst>
                </p:cNvPr>
                <p:cNvSpPr txBox="1">
                  <a:spLocks noRot="1" noChangeAspect="1" noMove="1" noResize="1" noEditPoints="1" noAdjustHandles="1" noChangeArrowheads="1" noChangeShapeType="1" noTextEdit="1"/>
                </p:cNvSpPr>
                <p:nvPr/>
              </p:nvSpPr>
              <p:spPr>
                <a:xfrm>
                  <a:off x="11288798" y="6272005"/>
                  <a:ext cx="1226045" cy="662807"/>
                </a:xfrm>
                <a:prstGeom prst="rect">
                  <a:avLst/>
                </a:prstGeom>
                <a:blipFill>
                  <a:blip r:embed="rId7"/>
                  <a:stretch>
                    <a:fillRect r="-70175" b="-81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xmlns="" id="{0907B463-FA70-8750-CB3D-99CADA64C032}"/>
                    </a:ext>
                  </a:extLst>
                </p:cNvPr>
                <p:cNvSpPr txBox="1"/>
                <p:nvPr/>
              </p:nvSpPr>
              <p:spPr>
                <a:xfrm>
                  <a:off x="6310193" y="6598936"/>
                  <a:ext cx="2141021" cy="8256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𝒗</m:t>
                            </m:r>
                          </m:e>
                          <m:sub>
                            <m:r>
                              <a:rPr lang="en-US" sz="2400" b="1" i="1" smtClean="0">
                                <a:latin typeface="Cambria Math" panose="02040503050406030204" pitchFamily="18" charset="0"/>
                              </a:rPr>
                              <m:t>𝑩</m:t>
                            </m:r>
                          </m:sub>
                        </m:sSub>
                        <m:r>
                          <a:rPr lang="en-US" sz="2400" b="1" i="1" smtClean="0">
                            <a:latin typeface="Cambria Math" panose="02040503050406030204" pitchFamily="18" charset="0"/>
                          </a:rPr>
                          <m:t>=</m:t>
                        </m:r>
                        <m:r>
                          <a:rPr lang="en-US" sz="2400" b="1" i="1" smtClean="0">
                            <a:latin typeface="Cambria Math" panose="02040503050406030204" pitchFamily="18" charset="0"/>
                          </a:rPr>
                          <m:t>𝟎</m:t>
                        </m:r>
                      </m:oMath>
                    </m:oMathPara>
                  </a14:m>
                  <a:endParaRPr lang="en-US" sz="2400" b="1"/>
                </a:p>
              </p:txBody>
            </p:sp>
          </mc:Choice>
          <mc:Fallback xmlns="">
            <p:sp>
              <p:nvSpPr>
                <p:cNvPr id="92" name="TextBox 91">
                  <a:extLst>
                    <a:ext uri="{FF2B5EF4-FFF2-40B4-BE49-F238E27FC236}">
                      <a16:creationId xmlns:a16="http://schemas.microsoft.com/office/drawing/2014/main" id="{0907B463-FA70-8750-CB3D-99CADA64C032}"/>
                    </a:ext>
                  </a:extLst>
                </p:cNvPr>
                <p:cNvSpPr txBox="1">
                  <a:spLocks noRot="1" noChangeAspect="1" noMove="1" noResize="1" noEditPoints="1" noAdjustHandles="1" noChangeArrowheads="1" noChangeShapeType="1" noTextEdit="1"/>
                </p:cNvSpPr>
                <p:nvPr/>
              </p:nvSpPr>
              <p:spPr>
                <a:xfrm>
                  <a:off x="6310193" y="6598936"/>
                  <a:ext cx="2141021" cy="825675"/>
                </a:xfrm>
                <a:prstGeom prst="rect">
                  <a:avLst/>
                </a:prstGeom>
                <a:blipFill>
                  <a:blip r:embed="rId8"/>
                  <a:stretch>
                    <a:fillRect b="-1299"/>
                  </a:stretch>
                </a:blipFill>
              </p:spPr>
              <p:txBody>
                <a:bodyPr/>
                <a:lstStyle/>
                <a:p>
                  <a:r>
                    <a:rPr lang="en-US">
                      <a:noFill/>
                    </a:rPr>
                    <a:t> </a:t>
                  </a:r>
                </a:p>
              </p:txBody>
            </p:sp>
          </mc:Fallback>
        </mc:AlternateContent>
        <p:cxnSp>
          <p:nvCxnSpPr>
            <p:cNvPr id="93" name="Straight Arrow Connector 92">
              <a:extLst>
                <a:ext uri="{FF2B5EF4-FFF2-40B4-BE49-F238E27FC236}">
                  <a16:creationId xmlns:a16="http://schemas.microsoft.com/office/drawing/2014/main" xmlns="" id="{9D7BC9FE-5E75-F5EE-5454-7ADDD4B857DD}"/>
                </a:ext>
              </a:extLst>
            </p:cNvPr>
            <p:cNvCxnSpPr/>
            <p:nvPr/>
          </p:nvCxnSpPr>
          <p:spPr>
            <a:xfrm>
              <a:off x="3502517" y="7296834"/>
              <a:ext cx="132588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xmlns="" id="{46EBFAFF-3125-F214-D38E-1F24F7EAFC30}"/>
                </a:ext>
              </a:extLst>
            </p:cNvPr>
            <p:cNvCxnSpPr/>
            <p:nvPr/>
          </p:nvCxnSpPr>
          <p:spPr>
            <a:xfrm>
              <a:off x="11719740" y="7323756"/>
              <a:ext cx="132588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95" name="TextBox 94" descr="n67 Fb Tuyen Dang">
                <a:extLst>
                  <a:ext uri="{FF2B5EF4-FFF2-40B4-BE49-F238E27FC236}">
                    <a16:creationId xmlns:a16="http://schemas.microsoft.com/office/drawing/2014/main" xmlns="" id="{AD191D19-4E0B-0453-3BC2-AC885A1CFA1B}"/>
                  </a:ext>
                </a:extLst>
              </p:cNvPr>
              <p:cNvSpPr txBox="1"/>
              <p:nvPr/>
            </p:nvSpPr>
            <p:spPr>
              <a:xfrm>
                <a:off x="317957" y="7331815"/>
                <a:ext cx="8186055" cy="1569660"/>
              </a:xfrm>
              <a:prstGeom prst="rect">
                <a:avLst/>
              </a:prstGeom>
              <a:noFill/>
            </p:spPr>
            <p:txBody>
              <a:bodyPr wrap="square">
                <a:spAutoFit/>
              </a:bodyPr>
              <a:lstStyle/>
              <a:p>
                <a:pPr algn="just"/>
                <a:r>
                  <a:rPr lang="vi-VN" sz="32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Câu 6: </a:t>
                </a:r>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Viết biểu thức bảo toàn động lượng cho hệ gồm hai vật có khối lượng </a:t>
                </a:r>
                <a14:m>
                  <m:oMath xmlns:m="http://schemas.openxmlformats.org/officeDocument/2006/math">
                    <m:sSub>
                      <m:sSubPr>
                        <m:ctrlPr>
                          <a:rPr lang="en-US" sz="3200" i="1">
                            <a:solidFill>
                              <a:schemeClr val="tx1"/>
                            </a:solidFill>
                            <a:effectLst/>
                            <a:latin typeface="Cambria Math" panose="02040503050406030204" pitchFamily="18" charset="0"/>
                          </a:rPr>
                        </m:ctrlPr>
                      </m:sSubPr>
                      <m:e>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14:m>
                  <m:oMath xmlns:m="http://schemas.openxmlformats.org/officeDocument/2006/math">
                    <m:sSub>
                      <m:sSubPr>
                        <m:ctrlPr>
                          <a:rPr lang="en-US" sz="3200" i="1">
                            <a:solidFill>
                              <a:schemeClr val="tx1"/>
                            </a:solidFill>
                            <a:effectLst/>
                            <a:latin typeface="Cambria Math" panose="02040503050406030204" pitchFamily="18" charset="0"/>
                          </a:rPr>
                        </m:ctrlPr>
                      </m:sSubPr>
                      <m:e>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chuyển động với vận tốc tương ứng </a:t>
                </a:r>
                <a14:m>
                  <m:oMath xmlns:m="http://schemas.openxmlformats.org/officeDocument/2006/math">
                    <m:acc>
                      <m:accPr>
                        <m:chr m:val="⃗"/>
                        <m:ctrlPr>
                          <a:rPr lang="en-US" sz="3200" i="1">
                            <a:solidFill>
                              <a:schemeClr val="tx1"/>
                            </a:solidFill>
                            <a:effectLst/>
                            <a:latin typeface="Cambria Math" panose="02040503050406030204" pitchFamily="18" charset="0"/>
                          </a:rPr>
                        </m:ctrlPr>
                      </m:accPr>
                      <m:e>
                        <m:sSub>
                          <m:sSubPr>
                            <m:ctrlPr>
                              <a:rPr lang="en-US" sz="3200" i="1">
                                <a:solidFill>
                                  <a:schemeClr val="tx1"/>
                                </a:solidFill>
                                <a:effectLst/>
                                <a:latin typeface="Cambria Math" panose="02040503050406030204" pitchFamily="18" charset="0"/>
                              </a:rPr>
                            </m:ctrlPr>
                          </m:sSubPr>
                          <m:e>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200" i="1">
                            <a:solidFill>
                              <a:schemeClr val="tx1"/>
                            </a:solidFill>
                            <a:effectLst/>
                            <a:latin typeface="Cambria Math" panose="02040503050406030204" pitchFamily="18" charset="0"/>
                          </a:rPr>
                        </m:ctrlPr>
                      </m:accPr>
                      <m:e>
                        <m:sSub>
                          <m:sSubPr>
                            <m:ctrlPr>
                              <a:rPr lang="en-US" sz="3200" i="1">
                                <a:solidFill>
                                  <a:schemeClr val="tx1"/>
                                </a:solidFill>
                                <a:effectLst/>
                                <a:latin typeface="Cambria Math" panose="02040503050406030204" pitchFamily="18" charset="0"/>
                              </a:rPr>
                            </m:ctrlPr>
                          </m:sSubPr>
                          <m:e>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t>
                </a:r>
                <a:endParaRPr lang="en-US" sz="3200">
                  <a:solidFill>
                    <a:schemeClr val="tx1"/>
                  </a:solidFill>
                  <a:latin typeface="Segoe UI" panose="020B0502040204020203" pitchFamily="34" charset="0"/>
                  <a:cs typeface="Segoe UI" panose="020B0502040204020203" pitchFamily="34" charset="0"/>
                </a:endParaRPr>
              </a:p>
            </p:txBody>
          </p:sp>
        </mc:Choice>
        <mc:Fallback xmlns="">
          <p:sp>
            <p:nvSpPr>
              <p:cNvPr id="95" name="TextBox 94" descr="n67 Fb Tuyen Dang">
                <a:extLst>
                  <a:ext uri="{FF2B5EF4-FFF2-40B4-BE49-F238E27FC236}">
                    <a16:creationId xmlns:a16="http://schemas.microsoft.com/office/drawing/2014/main" id="{AD191D19-4E0B-0453-3BC2-AC885A1CFA1B}"/>
                  </a:ext>
                </a:extLst>
              </p:cNvPr>
              <p:cNvSpPr txBox="1">
                <a:spLocks noRot="1" noChangeAspect="1" noMove="1" noResize="1" noEditPoints="1" noAdjustHandles="1" noChangeArrowheads="1" noChangeShapeType="1" noTextEdit="1"/>
              </p:cNvSpPr>
              <p:nvPr/>
            </p:nvSpPr>
            <p:spPr>
              <a:xfrm>
                <a:off x="317957" y="7331815"/>
                <a:ext cx="8186055" cy="1569660"/>
              </a:xfrm>
              <a:prstGeom prst="rect">
                <a:avLst/>
              </a:prstGeom>
              <a:blipFill>
                <a:blip r:embed="rId9"/>
                <a:stretch>
                  <a:fillRect l="-1862" t="-5058" r="-1936" b="-120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descr="n67 Fb Tuyen Dang">
                <a:extLst>
                  <a:ext uri="{FF2B5EF4-FFF2-40B4-BE49-F238E27FC236}">
                    <a16:creationId xmlns:a16="http://schemas.microsoft.com/office/drawing/2014/main" xmlns="" id="{0F9B045A-BC91-DAEE-A2B8-C0353B6FF75C}"/>
                  </a:ext>
                </a:extLst>
              </p:cNvPr>
              <p:cNvSpPr txBox="1"/>
              <p:nvPr/>
            </p:nvSpPr>
            <p:spPr>
              <a:xfrm>
                <a:off x="9591203" y="7155939"/>
                <a:ext cx="7984061" cy="1569660"/>
              </a:xfrm>
              <a:prstGeom prst="rect">
                <a:avLst/>
              </a:prstGeom>
              <a:noFill/>
            </p:spPr>
            <p:txBody>
              <a:bodyPr wrap="square">
                <a:spAutoFit/>
              </a:bodyPr>
              <a:lstStyle/>
              <a:p>
                <a:pPr algn="just"/>
                <a:r>
                  <a:rPr lang="vi-VN" sz="32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Câu 6: </a:t>
                </a:r>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Viết biểu thức bảo toàn động lượng cho hệ gồm hai vật có khối lượng </a:t>
                </a:r>
                <a14:m>
                  <m:oMath xmlns:m="http://schemas.openxmlformats.org/officeDocument/2006/math">
                    <m:sSub>
                      <m:sSubPr>
                        <m:ctrlPr>
                          <a:rPr lang="en-US" sz="3200" i="1">
                            <a:solidFill>
                              <a:schemeClr val="tx1"/>
                            </a:solidFill>
                            <a:effectLst/>
                            <a:latin typeface="Cambria Math" panose="02040503050406030204" pitchFamily="18" charset="0"/>
                          </a:rPr>
                        </m:ctrlPr>
                      </m:sSubPr>
                      <m:e>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14:m>
                  <m:oMath xmlns:m="http://schemas.openxmlformats.org/officeDocument/2006/math">
                    <m:sSub>
                      <m:sSubPr>
                        <m:ctrlPr>
                          <a:rPr lang="en-US" sz="3200" i="1">
                            <a:solidFill>
                              <a:schemeClr val="tx1"/>
                            </a:solidFill>
                            <a:effectLst/>
                            <a:latin typeface="Cambria Math" panose="02040503050406030204" pitchFamily="18" charset="0"/>
                          </a:rPr>
                        </m:ctrlPr>
                      </m:sSubPr>
                      <m:e>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chuyển động với vận tốc tương ứng </a:t>
                </a:r>
                <a14:m>
                  <m:oMath xmlns:m="http://schemas.openxmlformats.org/officeDocument/2006/math">
                    <m:acc>
                      <m:accPr>
                        <m:chr m:val="⃗"/>
                        <m:ctrlPr>
                          <a:rPr lang="en-US" sz="3200" i="1">
                            <a:solidFill>
                              <a:schemeClr val="tx1"/>
                            </a:solidFill>
                            <a:effectLst/>
                            <a:latin typeface="Cambria Math" panose="02040503050406030204" pitchFamily="18" charset="0"/>
                          </a:rPr>
                        </m:ctrlPr>
                      </m:accPr>
                      <m:e>
                        <m:sSub>
                          <m:sSubPr>
                            <m:ctrlPr>
                              <a:rPr lang="en-US" sz="3200" i="1">
                                <a:solidFill>
                                  <a:schemeClr val="tx1"/>
                                </a:solidFill>
                                <a:effectLst/>
                                <a:latin typeface="Cambria Math" panose="02040503050406030204" pitchFamily="18" charset="0"/>
                              </a:rPr>
                            </m:ctrlPr>
                          </m:sSubPr>
                          <m:e>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200" i="1">
                            <a:solidFill>
                              <a:schemeClr val="tx1"/>
                            </a:solidFill>
                            <a:effectLst/>
                            <a:latin typeface="Cambria Math" panose="02040503050406030204" pitchFamily="18" charset="0"/>
                          </a:rPr>
                        </m:ctrlPr>
                      </m:accPr>
                      <m:e>
                        <m:sSub>
                          <m:sSubPr>
                            <m:ctrlPr>
                              <a:rPr lang="en-US" sz="3200" i="1">
                                <a:solidFill>
                                  <a:schemeClr val="tx1"/>
                                </a:solidFill>
                                <a:effectLst/>
                                <a:latin typeface="Cambria Math" panose="02040503050406030204" pitchFamily="18" charset="0"/>
                              </a:rPr>
                            </m:ctrlPr>
                          </m:sSubPr>
                          <m:e>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vi-VN"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vi-VN" sz="3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t>
                </a:r>
                <a:endParaRPr lang="en-US" sz="3200">
                  <a:solidFill>
                    <a:schemeClr val="tx1"/>
                  </a:solidFill>
                  <a:latin typeface="Segoe UI" panose="020B0502040204020203" pitchFamily="34" charset="0"/>
                  <a:cs typeface="Segoe UI" panose="020B0502040204020203" pitchFamily="34" charset="0"/>
                </a:endParaRPr>
              </a:p>
            </p:txBody>
          </p:sp>
        </mc:Choice>
        <mc:Fallback xmlns="">
          <p:sp>
            <p:nvSpPr>
              <p:cNvPr id="96" name="TextBox 95" descr="n67 Fb Tuyen Dang">
                <a:extLst>
                  <a:ext uri="{FF2B5EF4-FFF2-40B4-BE49-F238E27FC236}">
                    <a16:creationId xmlns:a16="http://schemas.microsoft.com/office/drawing/2014/main" id="{0F9B045A-BC91-DAEE-A2B8-C0353B6FF75C}"/>
                  </a:ext>
                </a:extLst>
              </p:cNvPr>
              <p:cNvSpPr txBox="1">
                <a:spLocks noRot="1" noChangeAspect="1" noMove="1" noResize="1" noEditPoints="1" noAdjustHandles="1" noChangeArrowheads="1" noChangeShapeType="1" noTextEdit="1"/>
              </p:cNvSpPr>
              <p:nvPr/>
            </p:nvSpPr>
            <p:spPr>
              <a:xfrm>
                <a:off x="9591203" y="7155939"/>
                <a:ext cx="7984061" cy="1569660"/>
              </a:xfrm>
              <a:prstGeom prst="rect">
                <a:avLst/>
              </a:prstGeom>
              <a:blipFill>
                <a:blip r:embed="rId10"/>
                <a:stretch>
                  <a:fillRect l="-1908" t="-5058" r="-1985" b="-12062"/>
                </a:stretch>
              </a:blipFill>
            </p:spPr>
            <p:txBody>
              <a:bodyPr/>
              <a:lstStyle/>
              <a:p>
                <a:r>
                  <a:rPr lang="en-US">
                    <a:noFill/>
                  </a:rPr>
                  <a:t> </a:t>
                </a:r>
              </a:p>
            </p:txBody>
          </p:sp>
        </mc:Fallback>
      </mc:AlternateContent>
    </p:spTree>
    <p:extLst>
      <p:ext uri="{BB962C8B-B14F-4D97-AF65-F5344CB8AC3E}">
        <p14:creationId xmlns:p14="http://schemas.microsoft.com/office/powerpoint/2010/main" val="208043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4" name="Group 3" descr="n67 Fb Tuyen Dang">
            <a:extLst>
              <a:ext uri="{FF2B5EF4-FFF2-40B4-BE49-F238E27FC236}">
                <a16:creationId xmlns:a16="http://schemas.microsoft.com/office/drawing/2014/main" xmlns="" id="{2C223209-CDED-C3D2-4D33-3B67F5852BE4}"/>
              </a:ext>
            </a:extLst>
          </p:cNvPr>
          <p:cNvGrpSpPr/>
          <p:nvPr/>
        </p:nvGrpSpPr>
        <p:grpSpPr>
          <a:xfrm>
            <a:off x="5031352" y="268722"/>
            <a:ext cx="8225295" cy="1267413"/>
            <a:chOff x="3672181" y="444055"/>
            <a:chExt cx="4900032" cy="1414259"/>
          </a:xfrm>
        </p:grpSpPr>
        <p:sp>
          <p:nvSpPr>
            <p:cNvPr id="5" name="Rectangle: Rounded Corners 4">
              <a:extLst>
                <a:ext uri="{FF2B5EF4-FFF2-40B4-BE49-F238E27FC236}">
                  <a16:creationId xmlns:a16="http://schemas.microsoft.com/office/drawing/2014/main" xmlns="" id="{C662DBB9-BA3A-FC0E-22DA-C9A68C5287DD}"/>
                </a:ext>
              </a:extLst>
            </p:cNvPr>
            <p:cNvSpPr/>
            <p:nvPr/>
          </p:nvSpPr>
          <p:spPr>
            <a:xfrm>
              <a:off x="3672181" y="444055"/>
              <a:ext cx="4781550" cy="1205776"/>
            </a:xfrm>
            <a:prstGeom prst="roundRect">
              <a:avLst/>
            </a:prstGeom>
            <a:solidFill>
              <a:srgbClr val="FFF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 name="Rectangle: Rounded Corners 5">
              <a:extLst>
                <a:ext uri="{FF2B5EF4-FFF2-40B4-BE49-F238E27FC236}">
                  <a16:creationId xmlns:a16="http://schemas.microsoft.com/office/drawing/2014/main" xmlns="" id="{EA6CC8AF-B597-9398-2DC1-9CA96E47981E}"/>
                </a:ext>
              </a:extLst>
            </p:cNvPr>
            <p:cNvSpPr/>
            <p:nvPr/>
          </p:nvSpPr>
          <p:spPr>
            <a:xfrm>
              <a:off x="3790663" y="639119"/>
              <a:ext cx="4781550" cy="1219195"/>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cxnSp>
          <p:nvCxnSpPr>
            <p:cNvPr id="7" name="Straight Connector 6">
              <a:extLst>
                <a:ext uri="{FF2B5EF4-FFF2-40B4-BE49-F238E27FC236}">
                  <a16:creationId xmlns:a16="http://schemas.microsoft.com/office/drawing/2014/main" xmlns="" id="{02819AB3-D0FE-35F0-73CE-9767E3808295}"/>
                </a:ext>
              </a:extLst>
            </p:cNvPr>
            <p:cNvCxnSpPr>
              <a:cxnSpLocks/>
            </p:cNvCxnSpPr>
            <p:nvPr/>
          </p:nvCxnSpPr>
          <p:spPr>
            <a:xfrm>
              <a:off x="4842270" y="639119"/>
              <a:ext cx="22288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9A92B426-5062-599F-223E-3835F114D3C8}"/>
                </a:ext>
              </a:extLst>
            </p:cNvPr>
            <p:cNvCxnSpPr>
              <a:cxnSpLocks/>
            </p:cNvCxnSpPr>
            <p:nvPr/>
          </p:nvCxnSpPr>
          <p:spPr>
            <a:xfrm>
              <a:off x="4702480" y="1858314"/>
              <a:ext cx="325755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9" name="TextBox 8" descr="n67 Fb Tuyen Dang">
            <a:extLst>
              <a:ext uri="{FF2B5EF4-FFF2-40B4-BE49-F238E27FC236}">
                <a16:creationId xmlns:a16="http://schemas.microsoft.com/office/drawing/2014/main" xmlns="" id="{17F7D147-10EB-C081-5B23-478EEB65670A}"/>
              </a:ext>
            </a:extLst>
          </p:cNvPr>
          <p:cNvSpPr txBox="1"/>
          <p:nvPr/>
        </p:nvSpPr>
        <p:spPr>
          <a:xfrm>
            <a:off x="5486588" y="491159"/>
            <a:ext cx="7314823" cy="923330"/>
          </a:xfrm>
          <a:prstGeom prst="rect">
            <a:avLst/>
          </a:prstGeom>
          <a:noFill/>
        </p:spPr>
        <p:txBody>
          <a:bodyPr wrap="none" rtlCol="0">
            <a:spAutoFit/>
          </a:bodyPr>
          <a:lstStyle/>
          <a:p>
            <a:r>
              <a:rPr lang="en-US" sz="5400">
                <a:latin typeface="Segoe UI Black" panose="020B0A02040204020203" pitchFamily="34" charset="0"/>
                <a:ea typeface="Segoe UI Black" panose="020B0A02040204020203" pitchFamily="34" charset="0"/>
              </a:rPr>
              <a:t>Phiếu học tập số 4+5</a:t>
            </a:r>
          </a:p>
        </p:txBody>
      </p:sp>
      <p:grpSp>
        <p:nvGrpSpPr>
          <p:cNvPr id="2" name="Group 1" descr="n67 Fb Tuyen Dang">
            <a:extLst>
              <a:ext uri="{FF2B5EF4-FFF2-40B4-BE49-F238E27FC236}">
                <a16:creationId xmlns:a16="http://schemas.microsoft.com/office/drawing/2014/main" xmlns="" id="{0275D294-F265-C73E-3389-6037DA078D54}"/>
              </a:ext>
            </a:extLst>
          </p:cNvPr>
          <p:cNvGrpSpPr/>
          <p:nvPr/>
        </p:nvGrpSpPr>
        <p:grpSpPr>
          <a:xfrm>
            <a:off x="282068" y="2115857"/>
            <a:ext cx="8712092" cy="7574041"/>
            <a:chOff x="1412869" y="1778536"/>
            <a:chExt cx="6766142" cy="7574041"/>
          </a:xfrm>
        </p:grpSpPr>
        <p:sp>
          <p:nvSpPr>
            <p:cNvPr id="10" name="Rectangle 9">
              <a:extLst>
                <a:ext uri="{FF2B5EF4-FFF2-40B4-BE49-F238E27FC236}">
                  <a16:creationId xmlns:a16="http://schemas.microsoft.com/office/drawing/2014/main" xmlns="" id="{C161D358-2A4D-6066-F63E-C5EDB823F377}"/>
                </a:ext>
              </a:extLst>
            </p:cNvPr>
            <p:cNvSpPr/>
            <p:nvPr/>
          </p:nvSpPr>
          <p:spPr>
            <a:xfrm>
              <a:off x="1412869" y="1965961"/>
              <a:ext cx="6766142" cy="7386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AACF5BC-C90E-B910-C401-9E01C35EB85E}"/>
                </a:ext>
              </a:extLst>
            </p:cNvPr>
            <p:cNvSpPr/>
            <p:nvPr/>
          </p:nvSpPr>
          <p:spPr>
            <a:xfrm>
              <a:off x="1412869" y="1778536"/>
              <a:ext cx="6573102" cy="734059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descr="n67 Fb Tuyen Dang">
            <a:extLst>
              <a:ext uri="{FF2B5EF4-FFF2-40B4-BE49-F238E27FC236}">
                <a16:creationId xmlns:a16="http://schemas.microsoft.com/office/drawing/2014/main" xmlns="" id="{81E6CC32-89E9-0257-0186-FEFA3FC77842}"/>
              </a:ext>
            </a:extLst>
          </p:cNvPr>
          <p:cNvGrpSpPr/>
          <p:nvPr/>
        </p:nvGrpSpPr>
        <p:grpSpPr>
          <a:xfrm>
            <a:off x="9291053" y="2115857"/>
            <a:ext cx="8648315" cy="7528022"/>
            <a:chOff x="1412869" y="1778536"/>
            <a:chExt cx="6766141" cy="7528022"/>
          </a:xfrm>
        </p:grpSpPr>
        <p:sp>
          <p:nvSpPr>
            <p:cNvPr id="14" name="Rectangle 13">
              <a:extLst>
                <a:ext uri="{FF2B5EF4-FFF2-40B4-BE49-F238E27FC236}">
                  <a16:creationId xmlns:a16="http://schemas.microsoft.com/office/drawing/2014/main" xmlns="" id="{C272B3A2-2BED-6F18-4669-B9C6D477EDF7}"/>
                </a:ext>
              </a:extLst>
            </p:cNvPr>
            <p:cNvSpPr/>
            <p:nvPr/>
          </p:nvSpPr>
          <p:spPr>
            <a:xfrm>
              <a:off x="1412869" y="1965961"/>
              <a:ext cx="6766141" cy="73405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C3D4D89-80E1-B166-E1F5-31C3BD6B51B5}"/>
                </a:ext>
              </a:extLst>
            </p:cNvPr>
            <p:cNvSpPr/>
            <p:nvPr/>
          </p:nvSpPr>
          <p:spPr>
            <a:xfrm>
              <a:off x="1412869" y="1778536"/>
              <a:ext cx="6573102" cy="734059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Rounded Corners 23" descr="n67 Fb Tuyen Dang">
            <a:extLst>
              <a:ext uri="{FF2B5EF4-FFF2-40B4-BE49-F238E27FC236}">
                <a16:creationId xmlns:a16="http://schemas.microsoft.com/office/drawing/2014/main" xmlns="" id="{3E233874-99FE-6E24-25A5-AB5C02531C6E}"/>
              </a:ext>
            </a:extLst>
          </p:cNvPr>
          <p:cNvSpPr/>
          <p:nvPr/>
        </p:nvSpPr>
        <p:spPr>
          <a:xfrm>
            <a:off x="2555005" y="1824375"/>
            <a:ext cx="3814752" cy="7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Segoe UI" panose="020B0502040204020203" pitchFamily="34" charset="0"/>
                <a:cs typeface="Segoe UI" panose="020B0502040204020203" pitchFamily="34" charset="0"/>
              </a:rPr>
              <a:t>Nhóm 1+ 2</a:t>
            </a:r>
          </a:p>
        </p:txBody>
      </p:sp>
      <p:sp>
        <p:nvSpPr>
          <p:cNvPr id="25" name="Rectangle: Rounded Corners 24" descr="n67 Fb Tuyen Dang">
            <a:extLst>
              <a:ext uri="{FF2B5EF4-FFF2-40B4-BE49-F238E27FC236}">
                <a16:creationId xmlns:a16="http://schemas.microsoft.com/office/drawing/2014/main" xmlns="" id="{EE1E6144-7CD2-5514-D681-9F21894B9CA7}"/>
              </a:ext>
            </a:extLst>
          </p:cNvPr>
          <p:cNvSpPr/>
          <p:nvPr/>
        </p:nvSpPr>
        <p:spPr>
          <a:xfrm>
            <a:off x="11676802" y="1824375"/>
            <a:ext cx="3814752" cy="7703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Segoe UI" panose="020B0502040204020203" pitchFamily="34" charset="0"/>
                <a:cs typeface="Segoe UI" panose="020B0502040204020203" pitchFamily="34" charset="0"/>
              </a:rPr>
              <a:t>Nhóm 3+ 4</a:t>
            </a:r>
          </a:p>
        </p:txBody>
      </p:sp>
      <p:grpSp>
        <p:nvGrpSpPr>
          <p:cNvPr id="28" name="Group 27" descr="n67 Fb Tuyen Dang">
            <a:extLst>
              <a:ext uri="{FF2B5EF4-FFF2-40B4-BE49-F238E27FC236}">
                <a16:creationId xmlns:a16="http://schemas.microsoft.com/office/drawing/2014/main" xmlns="" id="{D36E2BAE-F304-3F33-11EE-1F47FC1B2328}"/>
              </a:ext>
            </a:extLst>
          </p:cNvPr>
          <p:cNvGrpSpPr/>
          <p:nvPr/>
        </p:nvGrpSpPr>
        <p:grpSpPr>
          <a:xfrm>
            <a:off x="1416839" y="2782190"/>
            <a:ext cx="6238933" cy="2017557"/>
            <a:chOff x="2545420" y="5776772"/>
            <a:chExt cx="13244330" cy="4488462"/>
          </a:xfrm>
        </p:grpSpPr>
        <p:sp>
          <p:nvSpPr>
            <p:cNvPr id="29" name="Freeform: Shape 28">
              <a:extLst>
                <a:ext uri="{FF2B5EF4-FFF2-40B4-BE49-F238E27FC236}">
                  <a16:creationId xmlns:a16="http://schemas.microsoft.com/office/drawing/2014/main" xmlns="" id="{92BD5002-3B0D-E788-17CE-BF32E0CDCD07}"/>
                </a:ext>
              </a:extLst>
            </p:cNvPr>
            <p:cNvSpPr/>
            <p:nvPr/>
          </p:nvSpPr>
          <p:spPr>
            <a:xfrm>
              <a:off x="2743200" y="7620000"/>
              <a:ext cx="2641600" cy="1361440"/>
            </a:xfrm>
            <a:custGeom>
              <a:avLst/>
              <a:gdLst>
                <a:gd name="connsiteX0" fmla="*/ 2133600 w 2641600"/>
                <a:gd name="connsiteY0" fmla="*/ 0 h 1361440"/>
                <a:gd name="connsiteX1" fmla="*/ 2641600 w 2641600"/>
                <a:gd name="connsiteY1" fmla="*/ 0 h 1361440"/>
                <a:gd name="connsiteX2" fmla="*/ 2641600 w 2641600"/>
                <a:gd name="connsiteY2" fmla="*/ 1361440 h 1361440"/>
                <a:gd name="connsiteX3" fmla="*/ 2133600 w 2641600"/>
                <a:gd name="connsiteY3" fmla="*/ 1361440 h 1361440"/>
                <a:gd name="connsiteX4" fmla="*/ 0 w 2641600"/>
                <a:gd name="connsiteY4" fmla="*/ 1361440 h 1361440"/>
                <a:gd name="connsiteX5" fmla="*/ 0 w 2641600"/>
                <a:gd name="connsiteY5" fmla="*/ 325120 h 1361440"/>
                <a:gd name="connsiteX6" fmla="*/ 2133600 w 2641600"/>
                <a:gd name="connsiteY6" fmla="*/ 32512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133600" y="0"/>
                  </a:moveTo>
                  <a:lnTo>
                    <a:pt x="2641600" y="0"/>
                  </a:lnTo>
                  <a:lnTo>
                    <a:pt x="2641600" y="1361440"/>
                  </a:lnTo>
                  <a:lnTo>
                    <a:pt x="2133600" y="1361440"/>
                  </a:lnTo>
                  <a:lnTo>
                    <a:pt x="0" y="1361440"/>
                  </a:lnTo>
                  <a:lnTo>
                    <a:pt x="0" y="325120"/>
                  </a:lnTo>
                  <a:lnTo>
                    <a:pt x="2133600" y="32512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30" name="Freeform: Shape 29">
              <a:extLst>
                <a:ext uri="{FF2B5EF4-FFF2-40B4-BE49-F238E27FC236}">
                  <a16:creationId xmlns:a16="http://schemas.microsoft.com/office/drawing/2014/main" xmlns="" id="{F91AA6CF-E1D4-A897-2183-FED0492B4122}"/>
                </a:ext>
              </a:extLst>
            </p:cNvPr>
            <p:cNvSpPr/>
            <p:nvPr/>
          </p:nvSpPr>
          <p:spPr>
            <a:xfrm flipH="1">
              <a:off x="5963920" y="7620000"/>
              <a:ext cx="2641600" cy="1361440"/>
            </a:xfrm>
            <a:custGeom>
              <a:avLst/>
              <a:gdLst>
                <a:gd name="connsiteX0" fmla="*/ 2641600 w 2641600"/>
                <a:gd name="connsiteY0" fmla="*/ 0 h 1361440"/>
                <a:gd name="connsiteX1" fmla="*/ 2133600 w 2641600"/>
                <a:gd name="connsiteY1" fmla="*/ 0 h 1361440"/>
                <a:gd name="connsiteX2" fmla="*/ 2133600 w 2641600"/>
                <a:gd name="connsiteY2" fmla="*/ 325120 h 1361440"/>
                <a:gd name="connsiteX3" fmla="*/ 0 w 2641600"/>
                <a:gd name="connsiteY3" fmla="*/ 325120 h 1361440"/>
                <a:gd name="connsiteX4" fmla="*/ 0 w 2641600"/>
                <a:gd name="connsiteY4" fmla="*/ 1361440 h 1361440"/>
                <a:gd name="connsiteX5" fmla="*/ 2133600 w 2641600"/>
                <a:gd name="connsiteY5" fmla="*/ 1361440 h 1361440"/>
                <a:gd name="connsiteX6" fmla="*/ 2641600 w 2641600"/>
                <a:gd name="connsiteY6" fmla="*/ 136144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641600" y="0"/>
                  </a:moveTo>
                  <a:lnTo>
                    <a:pt x="2133600" y="0"/>
                  </a:lnTo>
                  <a:lnTo>
                    <a:pt x="2133600" y="325120"/>
                  </a:lnTo>
                  <a:lnTo>
                    <a:pt x="0" y="325120"/>
                  </a:lnTo>
                  <a:lnTo>
                    <a:pt x="0" y="1361440"/>
                  </a:lnTo>
                  <a:lnTo>
                    <a:pt x="2133600" y="1361440"/>
                  </a:lnTo>
                  <a:lnTo>
                    <a:pt x="2641600" y="136144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31" name="Oval 30">
              <a:extLst>
                <a:ext uri="{FF2B5EF4-FFF2-40B4-BE49-F238E27FC236}">
                  <a16:creationId xmlns:a16="http://schemas.microsoft.com/office/drawing/2014/main" xmlns="" id="{589FD6D3-3BB0-0743-97EF-C8933DF97798}"/>
                </a:ext>
              </a:extLst>
            </p:cNvPr>
            <p:cNvSpPr/>
            <p:nvPr/>
          </p:nvSpPr>
          <p:spPr>
            <a:xfrm>
              <a:off x="527304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a:p>
          </p:txBody>
        </p:sp>
        <p:sp>
          <p:nvSpPr>
            <p:cNvPr id="32" name="Oval 31">
              <a:extLst>
                <a:ext uri="{FF2B5EF4-FFF2-40B4-BE49-F238E27FC236}">
                  <a16:creationId xmlns:a16="http://schemas.microsoft.com/office/drawing/2014/main" xmlns="" id="{024B9B7B-281A-FC70-1428-C4D91948588B}"/>
                </a:ext>
              </a:extLst>
            </p:cNvPr>
            <p:cNvSpPr/>
            <p:nvPr/>
          </p:nvSpPr>
          <p:spPr>
            <a:xfrm>
              <a:off x="593344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a:p>
          </p:txBody>
        </p:sp>
        <p:sp>
          <p:nvSpPr>
            <p:cNvPr id="33" name="Oval 32">
              <a:extLst>
                <a:ext uri="{FF2B5EF4-FFF2-40B4-BE49-F238E27FC236}">
                  <a16:creationId xmlns:a16="http://schemas.microsoft.com/office/drawing/2014/main" xmlns="" id="{5DE1A6AE-832B-A1A6-C1E0-85D6C82229B0}"/>
                </a:ext>
              </a:extLst>
            </p:cNvPr>
            <p:cNvSpPr/>
            <p:nvPr/>
          </p:nvSpPr>
          <p:spPr>
            <a:xfrm>
              <a:off x="286512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4" name="Oval 33">
              <a:extLst>
                <a:ext uri="{FF2B5EF4-FFF2-40B4-BE49-F238E27FC236}">
                  <a16:creationId xmlns:a16="http://schemas.microsoft.com/office/drawing/2014/main" xmlns="" id="{5597D564-9721-FB5A-0D4A-CB69945B94D0}"/>
                </a:ext>
              </a:extLst>
            </p:cNvPr>
            <p:cNvSpPr/>
            <p:nvPr/>
          </p:nvSpPr>
          <p:spPr>
            <a:xfrm>
              <a:off x="466852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5" name="Oval 34">
              <a:extLst>
                <a:ext uri="{FF2B5EF4-FFF2-40B4-BE49-F238E27FC236}">
                  <a16:creationId xmlns:a16="http://schemas.microsoft.com/office/drawing/2014/main" xmlns="" id="{6FCC6F71-9E53-D258-B524-217B15E801A7}"/>
                </a:ext>
              </a:extLst>
            </p:cNvPr>
            <p:cNvSpPr/>
            <p:nvPr/>
          </p:nvSpPr>
          <p:spPr>
            <a:xfrm>
              <a:off x="603845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6" name="Oval 35">
              <a:extLst>
                <a:ext uri="{FF2B5EF4-FFF2-40B4-BE49-F238E27FC236}">
                  <a16:creationId xmlns:a16="http://schemas.microsoft.com/office/drawing/2014/main" xmlns="" id="{7C2A95E8-0E74-CCB7-D7F0-CEB087E1A5CD}"/>
                </a:ext>
              </a:extLst>
            </p:cNvPr>
            <p:cNvSpPr/>
            <p:nvPr/>
          </p:nvSpPr>
          <p:spPr>
            <a:xfrm>
              <a:off x="784185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37" name="Straight Connector 36">
              <a:extLst>
                <a:ext uri="{FF2B5EF4-FFF2-40B4-BE49-F238E27FC236}">
                  <a16:creationId xmlns:a16="http://schemas.microsoft.com/office/drawing/2014/main" xmlns="" id="{419F5D17-D20A-6269-24E9-A4D05C493B0C}"/>
                </a:ext>
              </a:extLst>
            </p:cNvPr>
            <p:cNvCxnSpPr>
              <a:cxnSpLocks/>
            </p:cNvCxnSpPr>
            <p:nvPr/>
          </p:nvCxnSpPr>
          <p:spPr>
            <a:xfrm>
              <a:off x="2743200" y="9306560"/>
              <a:ext cx="1278066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xmlns="" id="{7703DF64-F299-63AA-AC65-B7073F42A47D}"/>
                </a:ext>
              </a:extLst>
            </p:cNvPr>
            <p:cNvCxnSpPr/>
            <p:nvPr/>
          </p:nvCxnSpPr>
          <p:spPr>
            <a:xfrm>
              <a:off x="9144000" y="6757639"/>
              <a:ext cx="0" cy="3033132"/>
            </a:xfrm>
            <a:prstGeom prst="line">
              <a:avLst/>
            </a:prstGeom>
            <a:ln w="76200">
              <a:prstDash val="sysDash"/>
            </a:ln>
          </p:spPr>
          <p:style>
            <a:lnRef idx="1">
              <a:schemeClr val="dk1"/>
            </a:lnRef>
            <a:fillRef idx="0">
              <a:schemeClr val="dk1"/>
            </a:fillRef>
            <a:effectRef idx="0">
              <a:schemeClr val="dk1"/>
            </a:effectRef>
            <a:fontRef idx="minor">
              <a:schemeClr val="tx1"/>
            </a:fontRef>
          </p:style>
        </p:cxnSp>
        <p:sp>
          <p:nvSpPr>
            <p:cNvPr id="39" name="Freeform: Shape 38">
              <a:extLst>
                <a:ext uri="{FF2B5EF4-FFF2-40B4-BE49-F238E27FC236}">
                  <a16:creationId xmlns:a16="http://schemas.microsoft.com/office/drawing/2014/main" xmlns="" id="{1A1581B5-CDEF-949E-5EE2-D497A8C85A44}"/>
                </a:ext>
              </a:extLst>
            </p:cNvPr>
            <p:cNvSpPr/>
            <p:nvPr/>
          </p:nvSpPr>
          <p:spPr>
            <a:xfrm>
              <a:off x="9661540" y="7620000"/>
              <a:ext cx="2641600" cy="1361440"/>
            </a:xfrm>
            <a:custGeom>
              <a:avLst/>
              <a:gdLst>
                <a:gd name="connsiteX0" fmla="*/ 2133600 w 2641600"/>
                <a:gd name="connsiteY0" fmla="*/ 0 h 1361440"/>
                <a:gd name="connsiteX1" fmla="*/ 2641600 w 2641600"/>
                <a:gd name="connsiteY1" fmla="*/ 0 h 1361440"/>
                <a:gd name="connsiteX2" fmla="*/ 2641600 w 2641600"/>
                <a:gd name="connsiteY2" fmla="*/ 1361440 h 1361440"/>
                <a:gd name="connsiteX3" fmla="*/ 2133600 w 2641600"/>
                <a:gd name="connsiteY3" fmla="*/ 1361440 h 1361440"/>
                <a:gd name="connsiteX4" fmla="*/ 0 w 2641600"/>
                <a:gd name="connsiteY4" fmla="*/ 1361440 h 1361440"/>
                <a:gd name="connsiteX5" fmla="*/ 0 w 2641600"/>
                <a:gd name="connsiteY5" fmla="*/ 325120 h 1361440"/>
                <a:gd name="connsiteX6" fmla="*/ 2133600 w 2641600"/>
                <a:gd name="connsiteY6" fmla="*/ 32512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133600" y="0"/>
                  </a:moveTo>
                  <a:lnTo>
                    <a:pt x="2641600" y="0"/>
                  </a:lnTo>
                  <a:lnTo>
                    <a:pt x="2641600" y="1361440"/>
                  </a:lnTo>
                  <a:lnTo>
                    <a:pt x="2133600" y="1361440"/>
                  </a:lnTo>
                  <a:lnTo>
                    <a:pt x="0" y="1361440"/>
                  </a:lnTo>
                  <a:lnTo>
                    <a:pt x="0" y="325120"/>
                  </a:lnTo>
                  <a:lnTo>
                    <a:pt x="2133600" y="32512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40" name="Freeform: Shape 39">
              <a:extLst>
                <a:ext uri="{FF2B5EF4-FFF2-40B4-BE49-F238E27FC236}">
                  <a16:creationId xmlns:a16="http://schemas.microsoft.com/office/drawing/2014/main" xmlns="" id="{218B6886-E4D4-2E20-2BA2-5A92AC22D09D}"/>
                </a:ext>
              </a:extLst>
            </p:cNvPr>
            <p:cNvSpPr/>
            <p:nvPr/>
          </p:nvSpPr>
          <p:spPr>
            <a:xfrm flipH="1">
              <a:off x="12882260" y="7620000"/>
              <a:ext cx="2641600" cy="1361440"/>
            </a:xfrm>
            <a:custGeom>
              <a:avLst/>
              <a:gdLst>
                <a:gd name="connsiteX0" fmla="*/ 2641600 w 2641600"/>
                <a:gd name="connsiteY0" fmla="*/ 0 h 1361440"/>
                <a:gd name="connsiteX1" fmla="*/ 2133600 w 2641600"/>
                <a:gd name="connsiteY1" fmla="*/ 0 h 1361440"/>
                <a:gd name="connsiteX2" fmla="*/ 2133600 w 2641600"/>
                <a:gd name="connsiteY2" fmla="*/ 325120 h 1361440"/>
                <a:gd name="connsiteX3" fmla="*/ 0 w 2641600"/>
                <a:gd name="connsiteY3" fmla="*/ 325120 h 1361440"/>
                <a:gd name="connsiteX4" fmla="*/ 0 w 2641600"/>
                <a:gd name="connsiteY4" fmla="*/ 1361440 h 1361440"/>
                <a:gd name="connsiteX5" fmla="*/ 2133600 w 2641600"/>
                <a:gd name="connsiteY5" fmla="*/ 1361440 h 1361440"/>
                <a:gd name="connsiteX6" fmla="*/ 2641600 w 2641600"/>
                <a:gd name="connsiteY6" fmla="*/ 136144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641600" y="0"/>
                  </a:moveTo>
                  <a:lnTo>
                    <a:pt x="2133600" y="0"/>
                  </a:lnTo>
                  <a:lnTo>
                    <a:pt x="2133600" y="325120"/>
                  </a:lnTo>
                  <a:lnTo>
                    <a:pt x="0" y="325120"/>
                  </a:lnTo>
                  <a:lnTo>
                    <a:pt x="0" y="1361440"/>
                  </a:lnTo>
                  <a:lnTo>
                    <a:pt x="2133600" y="1361440"/>
                  </a:lnTo>
                  <a:lnTo>
                    <a:pt x="2641600" y="136144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41" name="Oval 40">
              <a:extLst>
                <a:ext uri="{FF2B5EF4-FFF2-40B4-BE49-F238E27FC236}">
                  <a16:creationId xmlns:a16="http://schemas.microsoft.com/office/drawing/2014/main" xmlns="" id="{C7EB91F2-BE36-3D96-56D3-7DECDD141BCE}"/>
                </a:ext>
              </a:extLst>
            </p:cNvPr>
            <p:cNvSpPr/>
            <p:nvPr/>
          </p:nvSpPr>
          <p:spPr>
            <a:xfrm>
              <a:off x="1219138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a:p>
          </p:txBody>
        </p:sp>
        <p:sp>
          <p:nvSpPr>
            <p:cNvPr id="42" name="Oval 41">
              <a:extLst>
                <a:ext uri="{FF2B5EF4-FFF2-40B4-BE49-F238E27FC236}">
                  <a16:creationId xmlns:a16="http://schemas.microsoft.com/office/drawing/2014/main" xmlns="" id="{D0E799CC-998D-E9B4-F800-C475238E7EEC}"/>
                </a:ext>
              </a:extLst>
            </p:cNvPr>
            <p:cNvSpPr/>
            <p:nvPr/>
          </p:nvSpPr>
          <p:spPr>
            <a:xfrm>
              <a:off x="1285178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a:p>
          </p:txBody>
        </p:sp>
        <p:sp>
          <p:nvSpPr>
            <p:cNvPr id="43" name="Oval 42">
              <a:extLst>
                <a:ext uri="{FF2B5EF4-FFF2-40B4-BE49-F238E27FC236}">
                  <a16:creationId xmlns:a16="http://schemas.microsoft.com/office/drawing/2014/main" xmlns="" id="{10422279-C686-A6A9-09EF-3939B65E239C}"/>
                </a:ext>
              </a:extLst>
            </p:cNvPr>
            <p:cNvSpPr/>
            <p:nvPr/>
          </p:nvSpPr>
          <p:spPr>
            <a:xfrm>
              <a:off x="978346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4" name="Oval 43">
              <a:extLst>
                <a:ext uri="{FF2B5EF4-FFF2-40B4-BE49-F238E27FC236}">
                  <a16:creationId xmlns:a16="http://schemas.microsoft.com/office/drawing/2014/main" xmlns="" id="{B86C7F97-9919-764F-4E68-6D167CC5D91A}"/>
                </a:ext>
              </a:extLst>
            </p:cNvPr>
            <p:cNvSpPr/>
            <p:nvPr/>
          </p:nvSpPr>
          <p:spPr>
            <a:xfrm>
              <a:off x="1158686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5" name="Oval 44">
              <a:extLst>
                <a:ext uri="{FF2B5EF4-FFF2-40B4-BE49-F238E27FC236}">
                  <a16:creationId xmlns:a16="http://schemas.microsoft.com/office/drawing/2014/main" xmlns="" id="{4A6D9814-C5F3-A582-628A-A35D739AA08B}"/>
                </a:ext>
              </a:extLst>
            </p:cNvPr>
            <p:cNvSpPr/>
            <p:nvPr/>
          </p:nvSpPr>
          <p:spPr>
            <a:xfrm>
              <a:off x="1295679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6" name="Oval 45">
              <a:extLst>
                <a:ext uri="{FF2B5EF4-FFF2-40B4-BE49-F238E27FC236}">
                  <a16:creationId xmlns:a16="http://schemas.microsoft.com/office/drawing/2014/main" xmlns="" id="{77EACBB1-ADF4-937E-BF37-BA48E1719A5E}"/>
                </a:ext>
              </a:extLst>
            </p:cNvPr>
            <p:cNvSpPr/>
            <p:nvPr/>
          </p:nvSpPr>
          <p:spPr>
            <a:xfrm>
              <a:off x="1476019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47" name="Straight Arrow Connector 46">
              <a:extLst>
                <a:ext uri="{FF2B5EF4-FFF2-40B4-BE49-F238E27FC236}">
                  <a16:creationId xmlns:a16="http://schemas.microsoft.com/office/drawing/2014/main" xmlns="" id="{01A161FC-D23C-F883-EA10-7A4A1C384238}"/>
                </a:ext>
              </a:extLst>
            </p:cNvPr>
            <p:cNvCxnSpPr>
              <a:cxnSpLocks/>
            </p:cNvCxnSpPr>
            <p:nvPr/>
          </p:nvCxnSpPr>
          <p:spPr>
            <a:xfrm>
              <a:off x="6445405" y="6534615"/>
              <a:ext cx="5531005" cy="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xmlns="" id="{AD730EBA-F7BB-71C7-9453-023DE48C7D80}"/>
                </a:ext>
              </a:extLst>
            </p:cNvPr>
            <p:cNvSpPr txBox="1"/>
            <p:nvPr/>
          </p:nvSpPr>
          <p:spPr>
            <a:xfrm>
              <a:off x="7651444" y="5776772"/>
              <a:ext cx="3326376" cy="812485"/>
            </a:xfrm>
            <a:prstGeom prst="rect">
              <a:avLst/>
            </a:prstGeom>
            <a:noFill/>
          </p:spPr>
          <p:txBody>
            <a:bodyPr wrap="none" rtlCol="0">
              <a:spAutoFit/>
            </a:bodyPr>
            <a:lstStyle/>
            <a:p>
              <a:r>
                <a:rPr lang="en-US" sz="2000" b="1">
                  <a:latin typeface="Segoe UI" panose="020B0502040204020203" pitchFamily="34" charset="0"/>
                  <a:cs typeface="Segoe UI" panose="020B0502040204020203" pitchFamily="34" charset="0"/>
                </a:rPr>
                <a:t>Chiều dương</a:t>
              </a:r>
            </a:p>
          </p:txBody>
        </p:sp>
        <p:sp>
          <p:nvSpPr>
            <p:cNvPr id="49" name="TextBox 48">
              <a:extLst>
                <a:ext uri="{FF2B5EF4-FFF2-40B4-BE49-F238E27FC236}">
                  <a16:creationId xmlns:a16="http://schemas.microsoft.com/office/drawing/2014/main" xmlns="" id="{A2A79E3D-3F66-2C83-A324-0BEE71F7A6C1}"/>
                </a:ext>
              </a:extLst>
            </p:cNvPr>
            <p:cNvSpPr txBox="1"/>
            <p:nvPr/>
          </p:nvSpPr>
          <p:spPr>
            <a:xfrm>
              <a:off x="4073663" y="9437964"/>
              <a:ext cx="3704296" cy="812485"/>
            </a:xfrm>
            <a:prstGeom prst="rect">
              <a:avLst/>
            </a:prstGeom>
            <a:noFill/>
          </p:spPr>
          <p:txBody>
            <a:bodyPr wrap="none" rtlCol="0">
              <a:spAutoFit/>
            </a:bodyPr>
            <a:lstStyle/>
            <a:p>
              <a:r>
                <a:rPr lang="en-US" sz="2000" b="1">
                  <a:latin typeface="Segoe UI" panose="020B0502040204020203" pitchFamily="34" charset="0"/>
                  <a:cs typeface="Segoe UI" panose="020B0502040204020203" pitchFamily="34" charset="0"/>
                </a:rPr>
                <a:t>Trước va chạm</a:t>
              </a:r>
            </a:p>
          </p:txBody>
        </p:sp>
        <p:sp>
          <p:nvSpPr>
            <p:cNvPr id="50" name="TextBox 49">
              <a:extLst>
                <a:ext uri="{FF2B5EF4-FFF2-40B4-BE49-F238E27FC236}">
                  <a16:creationId xmlns:a16="http://schemas.microsoft.com/office/drawing/2014/main" xmlns="" id="{BAA20930-8682-CF7C-B0E9-460F174CC2AC}"/>
                </a:ext>
              </a:extLst>
            </p:cNvPr>
            <p:cNvSpPr txBox="1"/>
            <p:nvPr/>
          </p:nvSpPr>
          <p:spPr>
            <a:xfrm>
              <a:off x="11172241" y="9452749"/>
              <a:ext cx="3221005" cy="812485"/>
            </a:xfrm>
            <a:prstGeom prst="rect">
              <a:avLst/>
            </a:prstGeom>
            <a:noFill/>
          </p:spPr>
          <p:txBody>
            <a:bodyPr wrap="none" rtlCol="0">
              <a:spAutoFit/>
            </a:bodyPr>
            <a:lstStyle/>
            <a:p>
              <a:r>
                <a:rPr lang="en-US" sz="2000" b="1">
                  <a:latin typeface="Segoe UI" panose="020B0502040204020203" pitchFamily="34" charset="0"/>
                  <a:cs typeface="Segoe UI" panose="020B0502040204020203" pitchFamily="34" charset="0"/>
                </a:rPr>
                <a:t>Sau va chạm</a:t>
              </a:r>
            </a:p>
          </p:txBody>
        </p:sp>
        <p:sp>
          <p:nvSpPr>
            <p:cNvPr id="51" name="TextBox 50">
              <a:extLst>
                <a:ext uri="{FF2B5EF4-FFF2-40B4-BE49-F238E27FC236}">
                  <a16:creationId xmlns:a16="http://schemas.microsoft.com/office/drawing/2014/main" xmlns="" id="{8A55CA64-8B16-883D-438F-7AC53CF8C8F6}"/>
                </a:ext>
              </a:extLst>
            </p:cNvPr>
            <p:cNvSpPr txBox="1"/>
            <p:nvPr/>
          </p:nvSpPr>
          <p:spPr>
            <a:xfrm>
              <a:off x="2545420" y="7296834"/>
              <a:ext cx="717306" cy="825675"/>
            </a:xfrm>
            <a:prstGeom prst="rect">
              <a:avLst/>
            </a:prstGeom>
            <a:noFill/>
          </p:spPr>
          <p:txBody>
            <a:bodyPr wrap="none" rtlCol="0">
              <a:spAutoFit/>
            </a:bodyPr>
            <a:lstStyle/>
            <a:p>
              <a:r>
                <a:rPr lang="en-US" sz="2000" b="1">
                  <a:latin typeface="Segoe UI" panose="020B0502040204020203" pitchFamily="34" charset="0"/>
                  <a:cs typeface="Segoe UI" panose="020B0502040204020203" pitchFamily="34" charset="0"/>
                </a:rPr>
                <a:t>A</a:t>
              </a:r>
            </a:p>
          </p:txBody>
        </p:sp>
        <p:sp>
          <p:nvSpPr>
            <p:cNvPr id="52" name="TextBox 51">
              <a:extLst>
                <a:ext uri="{FF2B5EF4-FFF2-40B4-BE49-F238E27FC236}">
                  <a16:creationId xmlns:a16="http://schemas.microsoft.com/office/drawing/2014/main" xmlns="" id="{FEAF9E4E-0687-5554-67B3-CA1A66E5E592}"/>
                </a:ext>
              </a:extLst>
            </p:cNvPr>
            <p:cNvSpPr txBox="1"/>
            <p:nvPr/>
          </p:nvSpPr>
          <p:spPr>
            <a:xfrm>
              <a:off x="9525129" y="7192379"/>
              <a:ext cx="717306" cy="825675"/>
            </a:xfrm>
            <a:prstGeom prst="rect">
              <a:avLst/>
            </a:prstGeom>
            <a:noFill/>
          </p:spPr>
          <p:txBody>
            <a:bodyPr wrap="none" rtlCol="0">
              <a:spAutoFit/>
            </a:bodyPr>
            <a:lstStyle/>
            <a:p>
              <a:r>
                <a:rPr lang="en-US" sz="2000" b="1">
                  <a:latin typeface="Segoe UI" panose="020B0502040204020203" pitchFamily="34" charset="0"/>
                  <a:cs typeface="Segoe UI" panose="020B0502040204020203" pitchFamily="34" charset="0"/>
                </a:rPr>
                <a:t>A</a:t>
              </a:r>
            </a:p>
          </p:txBody>
        </p:sp>
        <p:sp>
          <p:nvSpPr>
            <p:cNvPr id="53" name="TextBox 52">
              <a:extLst>
                <a:ext uri="{FF2B5EF4-FFF2-40B4-BE49-F238E27FC236}">
                  <a16:creationId xmlns:a16="http://schemas.microsoft.com/office/drawing/2014/main" xmlns="" id="{B2501E55-51D6-7233-4165-23C95D0A48C6}"/>
                </a:ext>
              </a:extLst>
            </p:cNvPr>
            <p:cNvSpPr txBox="1"/>
            <p:nvPr/>
          </p:nvSpPr>
          <p:spPr>
            <a:xfrm>
              <a:off x="15106847" y="7269553"/>
              <a:ext cx="682903" cy="825675"/>
            </a:xfrm>
            <a:prstGeom prst="rect">
              <a:avLst/>
            </a:prstGeom>
            <a:noFill/>
          </p:spPr>
          <p:txBody>
            <a:bodyPr wrap="none" rtlCol="0">
              <a:spAutoFit/>
            </a:bodyPr>
            <a:lstStyle/>
            <a:p>
              <a:r>
                <a:rPr lang="en-US" sz="2000" b="1">
                  <a:latin typeface="Segoe UI" panose="020B0502040204020203" pitchFamily="34" charset="0"/>
                  <a:cs typeface="Segoe UI" panose="020B0502040204020203" pitchFamily="34" charset="0"/>
                </a:rPr>
                <a:t>B</a:t>
              </a:r>
            </a:p>
          </p:txBody>
        </p:sp>
        <p:sp>
          <p:nvSpPr>
            <p:cNvPr id="54" name="TextBox 53">
              <a:extLst>
                <a:ext uri="{FF2B5EF4-FFF2-40B4-BE49-F238E27FC236}">
                  <a16:creationId xmlns:a16="http://schemas.microsoft.com/office/drawing/2014/main" xmlns="" id="{C09C5442-C9CA-CB5F-98B0-6DE1EFC9E818}"/>
                </a:ext>
              </a:extLst>
            </p:cNvPr>
            <p:cNvSpPr txBox="1"/>
            <p:nvPr/>
          </p:nvSpPr>
          <p:spPr>
            <a:xfrm>
              <a:off x="8156812" y="7282169"/>
              <a:ext cx="682903" cy="825675"/>
            </a:xfrm>
            <a:prstGeom prst="rect">
              <a:avLst/>
            </a:prstGeom>
            <a:noFill/>
          </p:spPr>
          <p:txBody>
            <a:bodyPr wrap="none" rtlCol="0">
              <a:spAutoFit/>
            </a:bodyPr>
            <a:lstStyle/>
            <a:p>
              <a:r>
                <a:rPr lang="en-US" sz="2000" b="1">
                  <a:latin typeface="Segoe UI" panose="020B0502040204020203" pitchFamily="34" charset="0"/>
                  <a:cs typeface="Segoe UI" panose="020B0502040204020203" pitchFamily="34" charset="0"/>
                </a:rPr>
                <a:t>B</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xmlns="" id="{332191D5-ACCB-9F56-9027-A565524C4952}"/>
                    </a:ext>
                  </a:extLst>
                </p:cNvPr>
                <p:cNvSpPr txBox="1"/>
                <p:nvPr/>
              </p:nvSpPr>
              <p:spPr>
                <a:xfrm>
                  <a:off x="3084088" y="6507296"/>
                  <a:ext cx="1945036" cy="812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𝒗</m:t>
                            </m:r>
                          </m:e>
                          <m:sub>
                            <m:r>
                              <a:rPr lang="en-US" sz="2000" b="1" i="1" smtClean="0">
                                <a:latin typeface="Cambria Math" panose="02040503050406030204" pitchFamily="18" charset="0"/>
                              </a:rPr>
                              <m:t>𝑨</m:t>
                            </m:r>
                          </m:sub>
                        </m:sSub>
                        <m:r>
                          <a:rPr lang="en-US" sz="2000" b="1" i="1" smtClean="0">
                            <a:latin typeface="Cambria Math" panose="02040503050406030204" pitchFamily="18" charset="0"/>
                          </a:rPr>
                          <m:t>=</m:t>
                        </m:r>
                        <m:r>
                          <a:rPr lang="en-US" sz="2000" b="1" i="1" smtClean="0">
                            <a:latin typeface="Cambria Math" panose="02040503050406030204" pitchFamily="18" charset="0"/>
                          </a:rPr>
                          <m:t>𝒗</m:t>
                        </m:r>
                      </m:oMath>
                    </m:oMathPara>
                  </a14:m>
                  <a:endParaRPr lang="en-US" sz="2000" b="1"/>
                </a:p>
              </p:txBody>
            </p:sp>
          </mc:Choice>
          <mc:Fallback xmlns="">
            <p:sp>
              <p:nvSpPr>
                <p:cNvPr id="55" name="TextBox 54">
                  <a:extLst>
                    <a:ext uri="{FF2B5EF4-FFF2-40B4-BE49-F238E27FC236}">
                      <a16:creationId xmlns:a16="http://schemas.microsoft.com/office/drawing/2014/main" id="{332191D5-ACCB-9F56-9027-A565524C4952}"/>
                    </a:ext>
                  </a:extLst>
                </p:cNvPr>
                <p:cNvSpPr txBox="1">
                  <a:spLocks noRot="1" noChangeAspect="1" noMove="1" noResize="1" noEditPoints="1" noAdjustHandles="1" noChangeArrowheads="1" noChangeShapeType="1" noTextEdit="1"/>
                </p:cNvSpPr>
                <p:nvPr/>
              </p:nvSpPr>
              <p:spPr>
                <a:xfrm>
                  <a:off x="3084088" y="6507296"/>
                  <a:ext cx="1945036" cy="812485"/>
                </a:xfrm>
                <a:prstGeom prst="rect">
                  <a:avLst/>
                </a:prstGeom>
                <a:blipFill>
                  <a:blip r:embed="rId2"/>
                  <a:stretch>
                    <a:fillRect r="-1333"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xmlns="" id="{6C1123EE-0A9F-BE81-1159-307854E712E9}"/>
                    </a:ext>
                  </a:extLst>
                </p:cNvPr>
                <p:cNvSpPr txBox="1"/>
                <p:nvPr/>
              </p:nvSpPr>
              <p:spPr>
                <a:xfrm>
                  <a:off x="13124599" y="6506933"/>
                  <a:ext cx="2091898" cy="812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𝒗</m:t>
                            </m:r>
                            <m:r>
                              <a:rPr lang="en-US" sz="2000" b="1" i="1" smtClean="0">
                                <a:latin typeface="Cambria Math" panose="02040503050406030204" pitchFamily="18" charset="0"/>
                              </a:rPr>
                              <m:t>′</m:t>
                            </m:r>
                          </m:e>
                          <m:sub>
                            <m:r>
                              <a:rPr lang="en-US" sz="2000" b="1" i="1" smtClean="0">
                                <a:latin typeface="Cambria Math" panose="02040503050406030204" pitchFamily="18" charset="0"/>
                              </a:rPr>
                              <m:t>𝑩</m:t>
                            </m:r>
                          </m:sub>
                        </m:sSub>
                        <m:r>
                          <a:rPr lang="en-US" sz="2000" b="1" i="1" smtClean="0">
                            <a:latin typeface="Cambria Math" panose="02040503050406030204" pitchFamily="18" charset="0"/>
                          </a:rPr>
                          <m:t>=</m:t>
                        </m:r>
                        <m:r>
                          <a:rPr lang="en-US" sz="2000" b="1" i="1" smtClean="0">
                            <a:latin typeface="Cambria Math" panose="02040503050406030204" pitchFamily="18" charset="0"/>
                          </a:rPr>
                          <m:t>𝒗</m:t>
                        </m:r>
                      </m:oMath>
                    </m:oMathPara>
                  </a14:m>
                  <a:endParaRPr lang="en-US" sz="2000" b="1"/>
                </a:p>
              </p:txBody>
            </p:sp>
          </mc:Choice>
          <mc:Fallback xmlns="">
            <p:sp>
              <p:nvSpPr>
                <p:cNvPr id="56" name="TextBox 55">
                  <a:extLst>
                    <a:ext uri="{FF2B5EF4-FFF2-40B4-BE49-F238E27FC236}">
                      <a16:creationId xmlns:a16="http://schemas.microsoft.com/office/drawing/2014/main" id="{6C1123EE-0A9F-BE81-1159-307854E712E9}"/>
                    </a:ext>
                  </a:extLst>
                </p:cNvPr>
                <p:cNvSpPr txBox="1">
                  <a:spLocks noRot="1" noChangeAspect="1" noMove="1" noResize="1" noEditPoints="1" noAdjustHandles="1" noChangeArrowheads="1" noChangeShapeType="1" noTextEdit="1"/>
                </p:cNvSpPr>
                <p:nvPr/>
              </p:nvSpPr>
              <p:spPr>
                <a:xfrm>
                  <a:off x="13124599" y="6506933"/>
                  <a:ext cx="2091898" cy="812485"/>
                </a:xfrm>
                <a:prstGeom prst="rect">
                  <a:avLst/>
                </a:prstGeom>
                <a:blipFill>
                  <a:blip r:embed="rId3"/>
                  <a:stretch>
                    <a:fillRect l="-1235" r="-1852"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xmlns="" id="{A4FA4A73-25A0-BDAD-2402-3A0B6BD0286C}"/>
                    </a:ext>
                  </a:extLst>
                </p:cNvPr>
                <p:cNvSpPr txBox="1"/>
                <p:nvPr/>
              </p:nvSpPr>
              <p:spPr>
                <a:xfrm>
                  <a:off x="6310193" y="6598935"/>
                  <a:ext cx="1966453" cy="812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𝒗</m:t>
                            </m:r>
                          </m:e>
                          <m:sub>
                            <m:r>
                              <a:rPr lang="en-US" sz="2000" b="1" i="1" smtClean="0">
                                <a:latin typeface="Cambria Math" panose="02040503050406030204" pitchFamily="18" charset="0"/>
                              </a:rPr>
                              <m:t>𝑩</m:t>
                            </m:r>
                          </m:sub>
                        </m:sSub>
                        <m:r>
                          <a:rPr lang="en-US" sz="2000" b="1" i="1" smtClean="0">
                            <a:latin typeface="Cambria Math" panose="02040503050406030204" pitchFamily="18" charset="0"/>
                          </a:rPr>
                          <m:t>=</m:t>
                        </m:r>
                        <m:r>
                          <a:rPr lang="en-US" sz="2000" b="1" i="1" smtClean="0">
                            <a:latin typeface="Cambria Math" panose="02040503050406030204" pitchFamily="18" charset="0"/>
                          </a:rPr>
                          <m:t>𝟎</m:t>
                        </m:r>
                      </m:oMath>
                    </m:oMathPara>
                  </a14:m>
                  <a:endParaRPr lang="en-US" sz="2000" b="1"/>
                </a:p>
              </p:txBody>
            </p:sp>
          </mc:Choice>
          <mc:Fallback xmlns="">
            <p:sp>
              <p:nvSpPr>
                <p:cNvPr id="57" name="TextBox 56">
                  <a:extLst>
                    <a:ext uri="{FF2B5EF4-FFF2-40B4-BE49-F238E27FC236}">
                      <a16:creationId xmlns:a16="http://schemas.microsoft.com/office/drawing/2014/main" id="{A4FA4A73-25A0-BDAD-2402-3A0B6BD0286C}"/>
                    </a:ext>
                  </a:extLst>
                </p:cNvPr>
                <p:cNvSpPr txBox="1">
                  <a:spLocks noRot="1" noChangeAspect="1" noMove="1" noResize="1" noEditPoints="1" noAdjustHandles="1" noChangeArrowheads="1" noChangeShapeType="1" noTextEdit="1"/>
                </p:cNvSpPr>
                <p:nvPr/>
              </p:nvSpPr>
              <p:spPr>
                <a:xfrm>
                  <a:off x="6310193" y="6598935"/>
                  <a:ext cx="1966453" cy="812485"/>
                </a:xfrm>
                <a:prstGeom prst="rect">
                  <a:avLst/>
                </a:prstGeom>
                <a:blipFill>
                  <a:blip r:embed="rId4"/>
                  <a:stretch>
                    <a:fillRect r="-3947"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xmlns="" id="{CA8DCFEC-01E5-C896-7BE5-C246C10EF7E4}"/>
                    </a:ext>
                  </a:extLst>
                </p:cNvPr>
                <p:cNvSpPr txBox="1"/>
                <p:nvPr/>
              </p:nvSpPr>
              <p:spPr>
                <a:xfrm>
                  <a:off x="9829676" y="6626272"/>
                  <a:ext cx="2070479" cy="8124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𝒗</m:t>
                            </m:r>
                            <m:r>
                              <a:rPr lang="en-US" sz="2000" b="1" i="1" smtClean="0">
                                <a:latin typeface="Cambria Math" panose="02040503050406030204" pitchFamily="18" charset="0"/>
                              </a:rPr>
                              <m:t>′</m:t>
                            </m:r>
                          </m:e>
                          <m:sub>
                            <m:r>
                              <a:rPr lang="en-US" sz="2000" b="1" i="1" smtClean="0">
                                <a:latin typeface="Cambria Math" panose="02040503050406030204" pitchFamily="18" charset="0"/>
                              </a:rPr>
                              <m:t>𝑨</m:t>
                            </m:r>
                          </m:sub>
                        </m:sSub>
                        <m:r>
                          <a:rPr lang="en-US" sz="2000" b="1" i="1" smtClean="0">
                            <a:latin typeface="Cambria Math" panose="02040503050406030204" pitchFamily="18" charset="0"/>
                          </a:rPr>
                          <m:t>=</m:t>
                        </m:r>
                        <m:r>
                          <a:rPr lang="en-US" sz="2000" b="1" i="1" smtClean="0">
                            <a:latin typeface="Cambria Math" panose="02040503050406030204" pitchFamily="18" charset="0"/>
                          </a:rPr>
                          <m:t>𝟎</m:t>
                        </m:r>
                      </m:oMath>
                    </m:oMathPara>
                  </a14:m>
                  <a:endParaRPr lang="en-US" sz="2000" b="1"/>
                </a:p>
              </p:txBody>
            </p:sp>
          </mc:Choice>
          <mc:Fallback xmlns="">
            <p:sp>
              <p:nvSpPr>
                <p:cNvPr id="58" name="TextBox 57">
                  <a:extLst>
                    <a:ext uri="{FF2B5EF4-FFF2-40B4-BE49-F238E27FC236}">
                      <a16:creationId xmlns:a16="http://schemas.microsoft.com/office/drawing/2014/main" id="{CA8DCFEC-01E5-C896-7BE5-C246C10EF7E4}"/>
                    </a:ext>
                  </a:extLst>
                </p:cNvPr>
                <p:cNvSpPr txBox="1">
                  <a:spLocks noRot="1" noChangeAspect="1" noMove="1" noResize="1" noEditPoints="1" noAdjustHandles="1" noChangeArrowheads="1" noChangeShapeType="1" noTextEdit="1"/>
                </p:cNvSpPr>
                <p:nvPr/>
              </p:nvSpPr>
              <p:spPr>
                <a:xfrm>
                  <a:off x="9829676" y="6626272"/>
                  <a:ext cx="2070479" cy="812485"/>
                </a:xfrm>
                <a:prstGeom prst="rect">
                  <a:avLst/>
                </a:prstGeom>
                <a:blipFill>
                  <a:blip r:embed="rId5"/>
                  <a:stretch>
                    <a:fillRect l="-625" r="-4375" b="-11667"/>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xmlns="" id="{22A766BA-95A9-26B2-CE65-7EEA1AB73E41}"/>
                </a:ext>
              </a:extLst>
            </p:cNvPr>
            <p:cNvCxnSpPr/>
            <p:nvPr/>
          </p:nvCxnSpPr>
          <p:spPr>
            <a:xfrm>
              <a:off x="3502517" y="7296834"/>
              <a:ext cx="132588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ACC75989-7591-F3FB-ECEF-54730981031E}"/>
                </a:ext>
              </a:extLst>
            </p:cNvPr>
            <p:cNvCxnSpPr/>
            <p:nvPr/>
          </p:nvCxnSpPr>
          <p:spPr>
            <a:xfrm>
              <a:off x="13639887" y="7347393"/>
              <a:ext cx="132588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grpSp>
        <p:nvGrpSpPr>
          <p:cNvPr id="63" name="Group 62" descr="n67 Fb Tuyen Dang">
            <a:extLst>
              <a:ext uri="{FF2B5EF4-FFF2-40B4-BE49-F238E27FC236}">
                <a16:creationId xmlns:a16="http://schemas.microsoft.com/office/drawing/2014/main" xmlns="" id="{969EFCAF-D1D3-B289-8EF6-FD9E34D1DC17}"/>
              </a:ext>
            </a:extLst>
          </p:cNvPr>
          <p:cNvGrpSpPr/>
          <p:nvPr/>
        </p:nvGrpSpPr>
        <p:grpSpPr>
          <a:xfrm>
            <a:off x="10557107" y="2713213"/>
            <a:ext cx="6075625" cy="1903928"/>
            <a:chOff x="2545420" y="5776772"/>
            <a:chExt cx="12978440" cy="4470967"/>
          </a:xfrm>
        </p:grpSpPr>
        <p:sp>
          <p:nvSpPr>
            <p:cNvPr id="64" name="Freeform: Shape 63">
              <a:extLst>
                <a:ext uri="{FF2B5EF4-FFF2-40B4-BE49-F238E27FC236}">
                  <a16:creationId xmlns:a16="http://schemas.microsoft.com/office/drawing/2014/main" xmlns="" id="{E7903949-EE8C-8116-38B3-6636C426E8D4}"/>
                </a:ext>
              </a:extLst>
            </p:cNvPr>
            <p:cNvSpPr/>
            <p:nvPr/>
          </p:nvSpPr>
          <p:spPr>
            <a:xfrm>
              <a:off x="2743200" y="7620000"/>
              <a:ext cx="2641600" cy="1361440"/>
            </a:xfrm>
            <a:custGeom>
              <a:avLst/>
              <a:gdLst>
                <a:gd name="connsiteX0" fmla="*/ 2133600 w 2641600"/>
                <a:gd name="connsiteY0" fmla="*/ 0 h 1361440"/>
                <a:gd name="connsiteX1" fmla="*/ 2641600 w 2641600"/>
                <a:gd name="connsiteY1" fmla="*/ 0 h 1361440"/>
                <a:gd name="connsiteX2" fmla="*/ 2641600 w 2641600"/>
                <a:gd name="connsiteY2" fmla="*/ 1361440 h 1361440"/>
                <a:gd name="connsiteX3" fmla="*/ 2133600 w 2641600"/>
                <a:gd name="connsiteY3" fmla="*/ 1361440 h 1361440"/>
                <a:gd name="connsiteX4" fmla="*/ 0 w 2641600"/>
                <a:gd name="connsiteY4" fmla="*/ 1361440 h 1361440"/>
                <a:gd name="connsiteX5" fmla="*/ 0 w 2641600"/>
                <a:gd name="connsiteY5" fmla="*/ 325120 h 1361440"/>
                <a:gd name="connsiteX6" fmla="*/ 2133600 w 2641600"/>
                <a:gd name="connsiteY6" fmla="*/ 32512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133600" y="0"/>
                  </a:moveTo>
                  <a:lnTo>
                    <a:pt x="2641600" y="0"/>
                  </a:lnTo>
                  <a:lnTo>
                    <a:pt x="2641600" y="1361440"/>
                  </a:lnTo>
                  <a:lnTo>
                    <a:pt x="2133600" y="1361440"/>
                  </a:lnTo>
                  <a:lnTo>
                    <a:pt x="0" y="1361440"/>
                  </a:lnTo>
                  <a:lnTo>
                    <a:pt x="0" y="325120"/>
                  </a:lnTo>
                  <a:lnTo>
                    <a:pt x="2133600" y="32512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65" name="Freeform: Shape 64">
              <a:extLst>
                <a:ext uri="{FF2B5EF4-FFF2-40B4-BE49-F238E27FC236}">
                  <a16:creationId xmlns:a16="http://schemas.microsoft.com/office/drawing/2014/main" xmlns="" id="{CD342EE3-F3CC-5C71-1561-3870C464F063}"/>
                </a:ext>
              </a:extLst>
            </p:cNvPr>
            <p:cNvSpPr/>
            <p:nvPr/>
          </p:nvSpPr>
          <p:spPr>
            <a:xfrm flipH="1">
              <a:off x="5963920" y="7620000"/>
              <a:ext cx="2641600" cy="1361440"/>
            </a:xfrm>
            <a:custGeom>
              <a:avLst/>
              <a:gdLst>
                <a:gd name="connsiteX0" fmla="*/ 2641600 w 2641600"/>
                <a:gd name="connsiteY0" fmla="*/ 0 h 1361440"/>
                <a:gd name="connsiteX1" fmla="*/ 2133600 w 2641600"/>
                <a:gd name="connsiteY1" fmla="*/ 0 h 1361440"/>
                <a:gd name="connsiteX2" fmla="*/ 2133600 w 2641600"/>
                <a:gd name="connsiteY2" fmla="*/ 325120 h 1361440"/>
                <a:gd name="connsiteX3" fmla="*/ 0 w 2641600"/>
                <a:gd name="connsiteY3" fmla="*/ 325120 h 1361440"/>
                <a:gd name="connsiteX4" fmla="*/ 0 w 2641600"/>
                <a:gd name="connsiteY4" fmla="*/ 1361440 h 1361440"/>
                <a:gd name="connsiteX5" fmla="*/ 2133600 w 2641600"/>
                <a:gd name="connsiteY5" fmla="*/ 1361440 h 1361440"/>
                <a:gd name="connsiteX6" fmla="*/ 2641600 w 2641600"/>
                <a:gd name="connsiteY6" fmla="*/ 136144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641600" y="0"/>
                  </a:moveTo>
                  <a:lnTo>
                    <a:pt x="2133600" y="0"/>
                  </a:lnTo>
                  <a:lnTo>
                    <a:pt x="2133600" y="325120"/>
                  </a:lnTo>
                  <a:lnTo>
                    <a:pt x="0" y="325120"/>
                  </a:lnTo>
                  <a:lnTo>
                    <a:pt x="0" y="1361440"/>
                  </a:lnTo>
                  <a:lnTo>
                    <a:pt x="2133600" y="1361440"/>
                  </a:lnTo>
                  <a:lnTo>
                    <a:pt x="2641600" y="136144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66" name="Oval 65">
              <a:extLst>
                <a:ext uri="{FF2B5EF4-FFF2-40B4-BE49-F238E27FC236}">
                  <a16:creationId xmlns:a16="http://schemas.microsoft.com/office/drawing/2014/main" xmlns="" id="{C08FD560-6A2C-5AD6-1EB4-5F9045992D8D}"/>
                </a:ext>
              </a:extLst>
            </p:cNvPr>
            <p:cNvSpPr/>
            <p:nvPr/>
          </p:nvSpPr>
          <p:spPr>
            <a:xfrm>
              <a:off x="527304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67" name="Oval 66">
              <a:extLst>
                <a:ext uri="{FF2B5EF4-FFF2-40B4-BE49-F238E27FC236}">
                  <a16:creationId xmlns:a16="http://schemas.microsoft.com/office/drawing/2014/main" xmlns="" id="{47C9F35F-434D-B011-F16F-BDD5821F0018}"/>
                </a:ext>
              </a:extLst>
            </p:cNvPr>
            <p:cNvSpPr/>
            <p:nvPr/>
          </p:nvSpPr>
          <p:spPr>
            <a:xfrm>
              <a:off x="593344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68" name="Oval 67">
              <a:extLst>
                <a:ext uri="{FF2B5EF4-FFF2-40B4-BE49-F238E27FC236}">
                  <a16:creationId xmlns:a16="http://schemas.microsoft.com/office/drawing/2014/main" xmlns="" id="{66786908-537C-1545-E7DA-ABF0D6EEACC2}"/>
                </a:ext>
              </a:extLst>
            </p:cNvPr>
            <p:cNvSpPr/>
            <p:nvPr/>
          </p:nvSpPr>
          <p:spPr>
            <a:xfrm>
              <a:off x="286512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Oval 68">
              <a:extLst>
                <a:ext uri="{FF2B5EF4-FFF2-40B4-BE49-F238E27FC236}">
                  <a16:creationId xmlns:a16="http://schemas.microsoft.com/office/drawing/2014/main" xmlns="" id="{DFD224D3-AA7A-45AF-7A9C-0537590AB9E2}"/>
                </a:ext>
              </a:extLst>
            </p:cNvPr>
            <p:cNvSpPr/>
            <p:nvPr/>
          </p:nvSpPr>
          <p:spPr>
            <a:xfrm>
              <a:off x="466852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0" name="Oval 69">
              <a:extLst>
                <a:ext uri="{FF2B5EF4-FFF2-40B4-BE49-F238E27FC236}">
                  <a16:creationId xmlns:a16="http://schemas.microsoft.com/office/drawing/2014/main" xmlns="" id="{94EAAA79-9298-13C7-22F1-DCF88C4CC726}"/>
                </a:ext>
              </a:extLst>
            </p:cNvPr>
            <p:cNvSpPr/>
            <p:nvPr/>
          </p:nvSpPr>
          <p:spPr>
            <a:xfrm>
              <a:off x="603845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Oval 70">
              <a:extLst>
                <a:ext uri="{FF2B5EF4-FFF2-40B4-BE49-F238E27FC236}">
                  <a16:creationId xmlns:a16="http://schemas.microsoft.com/office/drawing/2014/main" xmlns="" id="{936F91D4-DC7D-D94F-CCD0-0280AE1B703D}"/>
                </a:ext>
              </a:extLst>
            </p:cNvPr>
            <p:cNvSpPr/>
            <p:nvPr/>
          </p:nvSpPr>
          <p:spPr>
            <a:xfrm>
              <a:off x="7841854"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72" name="Straight Connector 71">
              <a:extLst>
                <a:ext uri="{FF2B5EF4-FFF2-40B4-BE49-F238E27FC236}">
                  <a16:creationId xmlns:a16="http://schemas.microsoft.com/office/drawing/2014/main" xmlns="" id="{185A547B-676A-B774-38DB-8646DBE98F04}"/>
                </a:ext>
              </a:extLst>
            </p:cNvPr>
            <p:cNvCxnSpPr>
              <a:cxnSpLocks/>
            </p:cNvCxnSpPr>
            <p:nvPr/>
          </p:nvCxnSpPr>
          <p:spPr>
            <a:xfrm>
              <a:off x="2743200" y="9306560"/>
              <a:ext cx="1278066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xmlns="" id="{B7CD0876-21F6-6698-DE2D-8A299BDE3D45}"/>
                </a:ext>
              </a:extLst>
            </p:cNvPr>
            <p:cNvCxnSpPr/>
            <p:nvPr/>
          </p:nvCxnSpPr>
          <p:spPr>
            <a:xfrm>
              <a:off x="9144000" y="6757639"/>
              <a:ext cx="0" cy="3033132"/>
            </a:xfrm>
            <a:prstGeom prst="line">
              <a:avLst/>
            </a:prstGeom>
            <a:ln w="76200">
              <a:prstDash val="sysDash"/>
            </a:ln>
          </p:spPr>
          <p:style>
            <a:lnRef idx="1">
              <a:schemeClr val="dk1"/>
            </a:lnRef>
            <a:fillRef idx="0">
              <a:schemeClr val="dk1"/>
            </a:fillRef>
            <a:effectRef idx="0">
              <a:schemeClr val="dk1"/>
            </a:effectRef>
            <a:fontRef idx="minor">
              <a:schemeClr val="tx1"/>
            </a:fontRef>
          </p:style>
        </p:cxnSp>
        <p:sp>
          <p:nvSpPr>
            <p:cNvPr id="74" name="Freeform: Shape 73">
              <a:extLst>
                <a:ext uri="{FF2B5EF4-FFF2-40B4-BE49-F238E27FC236}">
                  <a16:creationId xmlns:a16="http://schemas.microsoft.com/office/drawing/2014/main" xmlns="" id="{056396D2-8CDC-CBB4-E37C-80F0E43EEDC9}"/>
                </a:ext>
              </a:extLst>
            </p:cNvPr>
            <p:cNvSpPr/>
            <p:nvPr/>
          </p:nvSpPr>
          <p:spPr>
            <a:xfrm>
              <a:off x="9661540" y="7620000"/>
              <a:ext cx="2641600" cy="1361440"/>
            </a:xfrm>
            <a:custGeom>
              <a:avLst/>
              <a:gdLst>
                <a:gd name="connsiteX0" fmla="*/ 2133600 w 2641600"/>
                <a:gd name="connsiteY0" fmla="*/ 0 h 1361440"/>
                <a:gd name="connsiteX1" fmla="*/ 2641600 w 2641600"/>
                <a:gd name="connsiteY1" fmla="*/ 0 h 1361440"/>
                <a:gd name="connsiteX2" fmla="*/ 2641600 w 2641600"/>
                <a:gd name="connsiteY2" fmla="*/ 1361440 h 1361440"/>
                <a:gd name="connsiteX3" fmla="*/ 2133600 w 2641600"/>
                <a:gd name="connsiteY3" fmla="*/ 1361440 h 1361440"/>
                <a:gd name="connsiteX4" fmla="*/ 0 w 2641600"/>
                <a:gd name="connsiteY4" fmla="*/ 1361440 h 1361440"/>
                <a:gd name="connsiteX5" fmla="*/ 0 w 2641600"/>
                <a:gd name="connsiteY5" fmla="*/ 325120 h 1361440"/>
                <a:gd name="connsiteX6" fmla="*/ 2133600 w 2641600"/>
                <a:gd name="connsiteY6" fmla="*/ 32512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133600" y="0"/>
                  </a:moveTo>
                  <a:lnTo>
                    <a:pt x="2641600" y="0"/>
                  </a:lnTo>
                  <a:lnTo>
                    <a:pt x="2641600" y="1361440"/>
                  </a:lnTo>
                  <a:lnTo>
                    <a:pt x="2133600" y="1361440"/>
                  </a:lnTo>
                  <a:lnTo>
                    <a:pt x="0" y="1361440"/>
                  </a:lnTo>
                  <a:lnTo>
                    <a:pt x="0" y="325120"/>
                  </a:lnTo>
                  <a:lnTo>
                    <a:pt x="2133600" y="32512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75" name="Freeform: Shape 74">
              <a:extLst>
                <a:ext uri="{FF2B5EF4-FFF2-40B4-BE49-F238E27FC236}">
                  <a16:creationId xmlns:a16="http://schemas.microsoft.com/office/drawing/2014/main" xmlns="" id="{0E75DF64-C4B3-EB76-2044-735828E471CC}"/>
                </a:ext>
              </a:extLst>
            </p:cNvPr>
            <p:cNvSpPr/>
            <p:nvPr/>
          </p:nvSpPr>
          <p:spPr>
            <a:xfrm flipH="1">
              <a:off x="12413161" y="7620000"/>
              <a:ext cx="2641600" cy="1361440"/>
            </a:xfrm>
            <a:custGeom>
              <a:avLst/>
              <a:gdLst>
                <a:gd name="connsiteX0" fmla="*/ 2641600 w 2641600"/>
                <a:gd name="connsiteY0" fmla="*/ 0 h 1361440"/>
                <a:gd name="connsiteX1" fmla="*/ 2133600 w 2641600"/>
                <a:gd name="connsiteY1" fmla="*/ 0 h 1361440"/>
                <a:gd name="connsiteX2" fmla="*/ 2133600 w 2641600"/>
                <a:gd name="connsiteY2" fmla="*/ 325120 h 1361440"/>
                <a:gd name="connsiteX3" fmla="*/ 0 w 2641600"/>
                <a:gd name="connsiteY3" fmla="*/ 325120 h 1361440"/>
                <a:gd name="connsiteX4" fmla="*/ 0 w 2641600"/>
                <a:gd name="connsiteY4" fmla="*/ 1361440 h 1361440"/>
                <a:gd name="connsiteX5" fmla="*/ 2133600 w 2641600"/>
                <a:gd name="connsiteY5" fmla="*/ 1361440 h 1361440"/>
                <a:gd name="connsiteX6" fmla="*/ 2641600 w 2641600"/>
                <a:gd name="connsiteY6" fmla="*/ 1361440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361440">
                  <a:moveTo>
                    <a:pt x="2641600" y="0"/>
                  </a:moveTo>
                  <a:lnTo>
                    <a:pt x="2133600" y="0"/>
                  </a:lnTo>
                  <a:lnTo>
                    <a:pt x="2133600" y="325120"/>
                  </a:lnTo>
                  <a:lnTo>
                    <a:pt x="0" y="325120"/>
                  </a:lnTo>
                  <a:lnTo>
                    <a:pt x="0" y="1361440"/>
                  </a:lnTo>
                  <a:lnTo>
                    <a:pt x="2133600" y="1361440"/>
                  </a:lnTo>
                  <a:lnTo>
                    <a:pt x="2641600" y="1361440"/>
                  </a:lnTo>
                  <a:close/>
                </a:path>
              </a:pathLst>
            </a:cu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76" name="Oval 75">
              <a:extLst>
                <a:ext uri="{FF2B5EF4-FFF2-40B4-BE49-F238E27FC236}">
                  <a16:creationId xmlns:a16="http://schemas.microsoft.com/office/drawing/2014/main" xmlns="" id="{59F6D042-8996-C8AA-27D7-92E9FBA09F85}"/>
                </a:ext>
              </a:extLst>
            </p:cNvPr>
            <p:cNvSpPr/>
            <p:nvPr/>
          </p:nvSpPr>
          <p:spPr>
            <a:xfrm>
              <a:off x="12191380"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77" name="Oval 76">
              <a:extLst>
                <a:ext uri="{FF2B5EF4-FFF2-40B4-BE49-F238E27FC236}">
                  <a16:creationId xmlns:a16="http://schemas.microsoft.com/office/drawing/2014/main" xmlns="" id="{B5E7563F-9BA2-0D5B-B4E9-BC14A09C6FB5}"/>
                </a:ext>
              </a:extLst>
            </p:cNvPr>
            <p:cNvSpPr/>
            <p:nvPr/>
          </p:nvSpPr>
          <p:spPr>
            <a:xfrm>
              <a:off x="12382681" y="8209280"/>
              <a:ext cx="182880" cy="1828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78" name="Oval 77">
              <a:extLst>
                <a:ext uri="{FF2B5EF4-FFF2-40B4-BE49-F238E27FC236}">
                  <a16:creationId xmlns:a16="http://schemas.microsoft.com/office/drawing/2014/main" xmlns="" id="{7AA3B331-5AD2-923D-979F-76D70CBFB37E}"/>
                </a:ext>
              </a:extLst>
            </p:cNvPr>
            <p:cNvSpPr/>
            <p:nvPr/>
          </p:nvSpPr>
          <p:spPr>
            <a:xfrm>
              <a:off x="978346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Oval 78">
              <a:extLst>
                <a:ext uri="{FF2B5EF4-FFF2-40B4-BE49-F238E27FC236}">
                  <a16:creationId xmlns:a16="http://schemas.microsoft.com/office/drawing/2014/main" xmlns="" id="{20F6B167-639E-8941-3D97-06D3811DE6F2}"/>
                </a:ext>
              </a:extLst>
            </p:cNvPr>
            <p:cNvSpPr/>
            <p:nvPr/>
          </p:nvSpPr>
          <p:spPr>
            <a:xfrm>
              <a:off x="11586860" y="8676640"/>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0" name="Oval 79">
              <a:extLst>
                <a:ext uri="{FF2B5EF4-FFF2-40B4-BE49-F238E27FC236}">
                  <a16:creationId xmlns:a16="http://schemas.microsoft.com/office/drawing/2014/main" xmlns="" id="{7DBBD1B4-408A-4F1D-78B1-A0FB79D03828}"/>
                </a:ext>
              </a:extLst>
            </p:cNvPr>
            <p:cNvSpPr/>
            <p:nvPr/>
          </p:nvSpPr>
          <p:spPr>
            <a:xfrm>
              <a:off x="12487695"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1" name="Oval 80">
              <a:extLst>
                <a:ext uri="{FF2B5EF4-FFF2-40B4-BE49-F238E27FC236}">
                  <a16:creationId xmlns:a16="http://schemas.microsoft.com/office/drawing/2014/main" xmlns="" id="{EF950272-C755-8460-83F9-F57E2F6EE43D}"/>
                </a:ext>
              </a:extLst>
            </p:cNvPr>
            <p:cNvSpPr/>
            <p:nvPr/>
          </p:nvSpPr>
          <p:spPr>
            <a:xfrm>
              <a:off x="14291095" y="8647073"/>
              <a:ext cx="629920" cy="629920"/>
            </a:xfrm>
            <a:prstGeom prst="ellipse">
              <a:avLst/>
            </a:prstGeom>
            <a:solidFill>
              <a:srgbClr val="F5896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2" name="Straight Arrow Connector 81">
              <a:extLst>
                <a:ext uri="{FF2B5EF4-FFF2-40B4-BE49-F238E27FC236}">
                  <a16:creationId xmlns:a16="http://schemas.microsoft.com/office/drawing/2014/main" xmlns="" id="{AC34E8C9-9FB2-4A42-5E59-6A3AB66010C7}"/>
                </a:ext>
              </a:extLst>
            </p:cNvPr>
            <p:cNvCxnSpPr>
              <a:cxnSpLocks/>
            </p:cNvCxnSpPr>
            <p:nvPr/>
          </p:nvCxnSpPr>
          <p:spPr>
            <a:xfrm>
              <a:off x="6445405" y="6534615"/>
              <a:ext cx="5531005" cy="0"/>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xmlns="" id="{3D95E7BC-25DA-B568-5700-D459D5328153}"/>
                </a:ext>
              </a:extLst>
            </p:cNvPr>
            <p:cNvSpPr txBox="1"/>
            <p:nvPr/>
          </p:nvSpPr>
          <p:spPr>
            <a:xfrm>
              <a:off x="7651444" y="5776772"/>
              <a:ext cx="3100200" cy="794990"/>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Chiều dương</a:t>
              </a:r>
            </a:p>
          </p:txBody>
        </p:sp>
        <p:sp>
          <p:nvSpPr>
            <p:cNvPr id="84" name="TextBox 83">
              <a:extLst>
                <a:ext uri="{FF2B5EF4-FFF2-40B4-BE49-F238E27FC236}">
                  <a16:creationId xmlns:a16="http://schemas.microsoft.com/office/drawing/2014/main" xmlns="" id="{9595CA4F-F2E2-A42B-8AEF-02945453176F}"/>
                </a:ext>
              </a:extLst>
            </p:cNvPr>
            <p:cNvSpPr txBox="1"/>
            <p:nvPr/>
          </p:nvSpPr>
          <p:spPr>
            <a:xfrm>
              <a:off x="4073664" y="9437966"/>
              <a:ext cx="3441465" cy="794990"/>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Trước va chạm</a:t>
              </a:r>
            </a:p>
          </p:txBody>
        </p:sp>
        <p:sp>
          <p:nvSpPr>
            <p:cNvPr id="85" name="TextBox 84">
              <a:extLst>
                <a:ext uri="{FF2B5EF4-FFF2-40B4-BE49-F238E27FC236}">
                  <a16:creationId xmlns:a16="http://schemas.microsoft.com/office/drawing/2014/main" xmlns="" id="{E79C2CA0-F971-923F-542A-2E4B4CEBBCEF}"/>
                </a:ext>
              </a:extLst>
            </p:cNvPr>
            <p:cNvSpPr txBox="1"/>
            <p:nvPr/>
          </p:nvSpPr>
          <p:spPr>
            <a:xfrm>
              <a:off x="11172242" y="9452749"/>
              <a:ext cx="2999510" cy="794990"/>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Sau va chạm</a:t>
              </a:r>
            </a:p>
          </p:txBody>
        </p:sp>
        <p:sp>
          <p:nvSpPr>
            <p:cNvPr id="86" name="TextBox 85">
              <a:extLst>
                <a:ext uri="{FF2B5EF4-FFF2-40B4-BE49-F238E27FC236}">
                  <a16:creationId xmlns:a16="http://schemas.microsoft.com/office/drawing/2014/main" xmlns="" id="{F15B054B-C1F8-BDBB-3DB3-83EDD5A7ECE5}"/>
                </a:ext>
              </a:extLst>
            </p:cNvPr>
            <p:cNvSpPr txBox="1"/>
            <p:nvPr/>
          </p:nvSpPr>
          <p:spPr>
            <a:xfrm>
              <a:off x="2545420" y="7296834"/>
              <a:ext cx="676898" cy="794990"/>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A</a:t>
              </a:r>
            </a:p>
          </p:txBody>
        </p:sp>
        <p:sp>
          <p:nvSpPr>
            <p:cNvPr id="87" name="TextBox 86">
              <a:extLst>
                <a:ext uri="{FF2B5EF4-FFF2-40B4-BE49-F238E27FC236}">
                  <a16:creationId xmlns:a16="http://schemas.microsoft.com/office/drawing/2014/main" xmlns="" id="{89D978BD-79FC-B9BF-399D-46920E9B94CF}"/>
                </a:ext>
              </a:extLst>
            </p:cNvPr>
            <p:cNvSpPr txBox="1"/>
            <p:nvPr/>
          </p:nvSpPr>
          <p:spPr>
            <a:xfrm>
              <a:off x="9525130" y="7192379"/>
              <a:ext cx="676898" cy="794990"/>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A</a:t>
              </a:r>
            </a:p>
          </p:txBody>
        </p:sp>
        <p:sp>
          <p:nvSpPr>
            <p:cNvPr id="88" name="TextBox 87">
              <a:extLst>
                <a:ext uri="{FF2B5EF4-FFF2-40B4-BE49-F238E27FC236}">
                  <a16:creationId xmlns:a16="http://schemas.microsoft.com/office/drawing/2014/main" xmlns="" id="{A5C2A192-A452-DBFB-A3EA-980438F06E27}"/>
                </a:ext>
              </a:extLst>
            </p:cNvPr>
            <p:cNvSpPr txBox="1"/>
            <p:nvPr/>
          </p:nvSpPr>
          <p:spPr>
            <a:xfrm>
              <a:off x="14637748" y="7269553"/>
              <a:ext cx="648718" cy="794990"/>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B</a:t>
              </a:r>
            </a:p>
          </p:txBody>
        </p:sp>
        <p:sp>
          <p:nvSpPr>
            <p:cNvPr id="89" name="TextBox 88">
              <a:extLst>
                <a:ext uri="{FF2B5EF4-FFF2-40B4-BE49-F238E27FC236}">
                  <a16:creationId xmlns:a16="http://schemas.microsoft.com/office/drawing/2014/main" xmlns="" id="{68901C4D-F7FA-5C09-E04D-1C3ED108CED0}"/>
                </a:ext>
              </a:extLst>
            </p:cNvPr>
            <p:cNvSpPr txBox="1"/>
            <p:nvPr/>
          </p:nvSpPr>
          <p:spPr>
            <a:xfrm>
              <a:off x="8156812" y="7282169"/>
              <a:ext cx="648718" cy="794990"/>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B</a:t>
              </a: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xmlns="" id="{FC364352-6014-35C6-B04C-FD3102429385}"/>
                    </a:ext>
                  </a:extLst>
                </p:cNvPr>
                <p:cNvSpPr txBox="1"/>
                <p:nvPr/>
              </p:nvSpPr>
              <p:spPr>
                <a:xfrm>
                  <a:off x="3084089" y="6507296"/>
                  <a:ext cx="1828935" cy="7949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𝑨</m:t>
                            </m:r>
                          </m:sub>
                        </m:sSub>
                        <m:r>
                          <a:rPr lang="en-US" b="1" i="1" smtClean="0">
                            <a:latin typeface="Cambria Math" panose="02040503050406030204" pitchFamily="18" charset="0"/>
                          </a:rPr>
                          <m:t>=</m:t>
                        </m:r>
                        <m:r>
                          <a:rPr lang="en-US" b="1" i="1" smtClean="0">
                            <a:latin typeface="Cambria Math" panose="02040503050406030204" pitchFamily="18" charset="0"/>
                          </a:rPr>
                          <m:t>𝒗</m:t>
                        </m:r>
                      </m:oMath>
                    </m:oMathPara>
                  </a14:m>
                  <a:endParaRPr lang="en-US" b="1"/>
                </a:p>
              </p:txBody>
            </p:sp>
          </mc:Choice>
          <mc:Fallback xmlns="">
            <p:sp>
              <p:nvSpPr>
                <p:cNvPr id="90" name="TextBox 89">
                  <a:extLst>
                    <a:ext uri="{FF2B5EF4-FFF2-40B4-BE49-F238E27FC236}">
                      <a16:creationId xmlns:a16="http://schemas.microsoft.com/office/drawing/2014/main" id="{FC364352-6014-35C6-B04C-FD3102429385}"/>
                    </a:ext>
                  </a:extLst>
                </p:cNvPr>
                <p:cNvSpPr txBox="1">
                  <a:spLocks noRot="1" noChangeAspect="1" noMove="1" noResize="1" noEditPoints="1" noAdjustHandles="1" noChangeArrowheads="1" noChangeShapeType="1" noTextEdit="1"/>
                </p:cNvSpPr>
                <p:nvPr/>
              </p:nvSpPr>
              <p:spPr>
                <a:xfrm>
                  <a:off x="3084089" y="6507296"/>
                  <a:ext cx="1828935" cy="794990"/>
                </a:xfrm>
                <a:prstGeom prst="rect">
                  <a:avLst/>
                </a:prstGeom>
                <a:blipFill>
                  <a:blip r:embed="rId6"/>
                  <a:stretch>
                    <a:fillRect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xmlns="" id="{3D8991CC-B5CF-A3A9-F1A1-AA0D1B6C9E9A}"/>
                    </a:ext>
                  </a:extLst>
                </p:cNvPr>
                <p:cNvSpPr txBox="1"/>
                <p:nvPr/>
              </p:nvSpPr>
              <p:spPr>
                <a:xfrm>
                  <a:off x="11288797" y="6272006"/>
                  <a:ext cx="2066882" cy="12245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𝑨𝑩</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𝒗</m:t>
                            </m:r>
                          </m:num>
                          <m:den>
                            <m:r>
                              <a:rPr lang="en-US" b="1" i="1" smtClean="0">
                                <a:latin typeface="Cambria Math" panose="02040503050406030204" pitchFamily="18" charset="0"/>
                              </a:rPr>
                              <m:t>𝟐</m:t>
                            </m:r>
                          </m:den>
                        </m:f>
                      </m:oMath>
                    </m:oMathPara>
                  </a14:m>
                  <a:endParaRPr lang="en-US" b="1"/>
                </a:p>
              </p:txBody>
            </p:sp>
          </mc:Choice>
          <mc:Fallback xmlns="">
            <p:sp>
              <p:nvSpPr>
                <p:cNvPr id="91" name="TextBox 90">
                  <a:extLst>
                    <a:ext uri="{FF2B5EF4-FFF2-40B4-BE49-F238E27FC236}">
                      <a16:creationId xmlns:a16="http://schemas.microsoft.com/office/drawing/2014/main" id="{3D8991CC-B5CF-A3A9-F1A1-AA0D1B6C9E9A}"/>
                    </a:ext>
                  </a:extLst>
                </p:cNvPr>
                <p:cNvSpPr txBox="1">
                  <a:spLocks noRot="1" noChangeAspect="1" noMove="1" noResize="1" noEditPoints="1" noAdjustHandles="1" noChangeArrowheads="1" noChangeShapeType="1" noTextEdit="1"/>
                </p:cNvSpPr>
                <p:nvPr/>
              </p:nvSpPr>
              <p:spPr>
                <a:xfrm>
                  <a:off x="11288797" y="6272006"/>
                  <a:ext cx="2066882" cy="122450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xmlns="" id="{0907B463-FA70-8750-CB3D-99CADA64C032}"/>
                    </a:ext>
                  </a:extLst>
                </p:cNvPr>
                <p:cNvSpPr txBox="1"/>
                <p:nvPr/>
              </p:nvSpPr>
              <p:spPr>
                <a:xfrm>
                  <a:off x="6310193" y="6598935"/>
                  <a:ext cx="1847720" cy="7949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𝑩</m:t>
                            </m:r>
                          </m:sub>
                        </m:sSub>
                        <m:r>
                          <a:rPr lang="en-US" b="1" i="1" smtClean="0">
                            <a:latin typeface="Cambria Math" panose="02040503050406030204" pitchFamily="18" charset="0"/>
                          </a:rPr>
                          <m:t>=</m:t>
                        </m:r>
                        <m:r>
                          <a:rPr lang="en-US" b="1" i="1" smtClean="0">
                            <a:latin typeface="Cambria Math" panose="02040503050406030204" pitchFamily="18" charset="0"/>
                          </a:rPr>
                          <m:t>𝟎</m:t>
                        </m:r>
                      </m:oMath>
                    </m:oMathPara>
                  </a14:m>
                  <a:endParaRPr lang="en-US" b="1"/>
                </a:p>
              </p:txBody>
            </p:sp>
          </mc:Choice>
          <mc:Fallback xmlns="">
            <p:sp>
              <p:nvSpPr>
                <p:cNvPr id="92" name="TextBox 91">
                  <a:extLst>
                    <a:ext uri="{FF2B5EF4-FFF2-40B4-BE49-F238E27FC236}">
                      <a16:creationId xmlns:a16="http://schemas.microsoft.com/office/drawing/2014/main" id="{0907B463-FA70-8750-CB3D-99CADA64C032}"/>
                    </a:ext>
                  </a:extLst>
                </p:cNvPr>
                <p:cNvSpPr txBox="1">
                  <a:spLocks noRot="1" noChangeAspect="1" noMove="1" noResize="1" noEditPoints="1" noAdjustHandles="1" noChangeArrowheads="1" noChangeShapeType="1" noTextEdit="1"/>
                </p:cNvSpPr>
                <p:nvPr/>
              </p:nvSpPr>
              <p:spPr>
                <a:xfrm>
                  <a:off x="6310193" y="6598935"/>
                  <a:ext cx="1847720" cy="794990"/>
                </a:xfrm>
                <a:prstGeom prst="rect">
                  <a:avLst/>
                </a:prstGeom>
                <a:blipFill>
                  <a:blip r:embed="rId8"/>
                  <a:stretch>
                    <a:fillRect r="-1408" b="-9091"/>
                  </a:stretch>
                </a:blipFill>
              </p:spPr>
              <p:txBody>
                <a:bodyPr/>
                <a:lstStyle/>
                <a:p>
                  <a:r>
                    <a:rPr lang="en-US">
                      <a:noFill/>
                    </a:rPr>
                    <a:t> </a:t>
                  </a:r>
                </a:p>
              </p:txBody>
            </p:sp>
          </mc:Fallback>
        </mc:AlternateContent>
        <p:cxnSp>
          <p:nvCxnSpPr>
            <p:cNvPr id="93" name="Straight Arrow Connector 92">
              <a:extLst>
                <a:ext uri="{FF2B5EF4-FFF2-40B4-BE49-F238E27FC236}">
                  <a16:creationId xmlns:a16="http://schemas.microsoft.com/office/drawing/2014/main" xmlns="" id="{9D7BC9FE-5E75-F5EE-5454-7ADDD4B857DD}"/>
                </a:ext>
              </a:extLst>
            </p:cNvPr>
            <p:cNvCxnSpPr/>
            <p:nvPr/>
          </p:nvCxnSpPr>
          <p:spPr>
            <a:xfrm>
              <a:off x="3502517" y="7296834"/>
              <a:ext cx="132588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xmlns="" id="{46EBFAFF-3125-F214-D38E-1F24F7EAFC30}"/>
                </a:ext>
              </a:extLst>
            </p:cNvPr>
            <p:cNvCxnSpPr/>
            <p:nvPr/>
          </p:nvCxnSpPr>
          <p:spPr>
            <a:xfrm>
              <a:off x="11719740" y="7323756"/>
              <a:ext cx="132588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97" name="TextBox 96" descr="n67 Fb Tuyen Dang">
                <a:extLst>
                  <a:ext uri="{FF2B5EF4-FFF2-40B4-BE49-F238E27FC236}">
                    <a16:creationId xmlns:a16="http://schemas.microsoft.com/office/drawing/2014/main" xmlns="" id="{D31F796C-D4ED-1676-5706-32F3391B0A2C}"/>
                  </a:ext>
                </a:extLst>
              </p:cNvPr>
              <p:cNvSpPr txBox="1"/>
              <p:nvPr/>
            </p:nvSpPr>
            <p:spPr>
              <a:xfrm>
                <a:off x="348632" y="5206389"/>
                <a:ext cx="8463532" cy="3151632"/>
              </a:xfrm>
              <a:prstGeom prst="rect">
                <a:avLst/>
              </a:prstGeom>
              <a:noFill/>
            </p:spPr>
            <p:txBody>
              <a:bodyPr wrap="square">
                <a:spAutoFit/>
              </a:bodyPr>
              <a:lstStyle/>
              <a:p>
                <a:pPr algn="just"/>
                <a:r>
                  <a:rPr lang="vi-VN" sz="20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5: </a:t>
                </a:r>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Động lượng của hệ trước va chạm: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𝑝</m:t>
                        </m:r>
                      </m:e>
                      <m:sub>
                        <m:r>
                          <a:rPr lang="vi-VN" sz="2000" i="1">
                            <a:solidFill>
                              <a:srgbClr val="003300"/>
                            </a:solidFill>
                            <a:effectLst/>
                            <a:latin typeface="Cambria Math" panose="02040503050406030204" pitchFamily="18" charset="0"/>
                            <a:ea typeface="Times New Roman" panose="02020603050405020304" pitchFamily="18" charset="0"/>
                          </a:rPr>
                          <m:t>𝑡</m:t>
                        </m:r>
                      </m:sub>
                    </m:sSub>
                    <m:r>
                      <a:rPr lang="vi-VN" sz="2000" i="1">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𝐴</m:t>
                        </m:r>
                      </m:sub>
                    </m:sSub>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𝐴</m:t>
                        </m:r>
                      </m:sub>
                    </m:sSub>
                    <m:r>
                      <a:rPr lang="vi-VN" sz="2000" i="1">
                        <a:solidFill>
                          <a:srgbClr val="003300"/>
                        </a:solidFill>
                        <a:effectLst/>
                        <a:latin typeface="Cambria Math" panose="02040503050406030204" pitchFamily="18" charset="0"/>
                        <a:ea typeface="Times New Roman" panose="02020603050405020304" pitchFamily="18" charset="0"/>
                      </a:rPr>
                      <m:t>=</m:t>
                    </m:r>
                    <m:r>
                      <a:rPr lang="vi-VN" sz="2000" i="1">
                        <a:solidFill>
                          <a:srgbClr val="003300"/>
                        </a:solidFill>
                        <a:effectLst/>
                        <a:latin typeface="Cambria Math" panose="02040503050406030204" pitchFamily="18" charset="0"/>
                        <a:ea typeface="Times New Roman" panose="02020603050405020304" pitchFamily="18" charset="0"/>
                      </a:rPr>
                      <m:t>𝑚𝑣</m:t>
                    </m:r>
                  </m:oMath>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Động lượng của hệ sau va chạm: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𝑝</m:t>
                        </m:r>
                      </m:e>
                      <m:sub>
                        <m:r>
                          <a:rPr lang="vi-VN" sz="2000" i="1">
                            <a:solidFill>
                              <a:srgbClr val="003300"/>
                            </a:solidFill>
                            <a:effectLst/>
                            <a:latin typeface="Cambria Math" panose="02040503050406030204" pitchFamily="18" charset="0"/>
                            <a:ea typeface="Times New Roman" panose="02020603050405020304" pitchFamily="18" charset="0"/>
                          </a:rPr>
                          <m:t>𝑠</m:t>
                        </m:r>
                      </m:sub>
                    </m:sSub>
                    <m:r>
                      <a:rPr lang="vi-VN" sz="2000" i="1">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𝐵</m:t>
                        </m:r>
                      </m:sub>
                    </m:sSub>
                    <m:sSubSup>
                      <m:sSubSupPr>
                        <m:ctrlPr>
                          <a:rPr lang="en-US" sz="2000" i="1">
                            <a:solidFill>
                              <a:srgbClr val="003300"/>
                            </a:solidFill>
                            <a:effectLst/>
                            <a:latin typeface="Cambria Math" panose="02040503050406030204" pitchFamily="18" charset="0"/>
                            <a:ea typeface="Times New Roman" panose="02020603050405020304" pitchFamily="18" charset="0"/>
                          </a:rPr>
                        </m:ctrlPr>
                      </m:sSubSup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𝐵</m:t>
                        </m:r>
                      </m:sub>
                      <m:sup>
                        <m:r>
                          <a:rPr lang="vi-VN" sz="2000" i="1">
                            <a:solidFill>
                              <a:srgbClr val="003300"/>
                            </a:solidFill>
                            <a:effectLst/>
                            <a:latin typeface="Cambria Math" panose="02040503050406030204" pitchFamily="18" charset="0"/>
                            <a:ea typeface="Times New Roman" panose="02020603050405020304" pitchFamily="18" charset="0"/>
                          </a:rPr>
                          <m:t>,</m:t>
                        </m:r>
                      </m:sup>
                    </m:sSubSup>
                    <m:r>
                      <a:rPr lang="vi-VN" sz="2000" i="1">
                        <a:solidFill>
                          <a:srgbClr val="003300"/>
                        </a:solidFill>
                        <a:effectLst/>
                        <a:latin typeface="Cambria Math" panose="02040503050406030204" pitchFamily="18" charset="0"/>
                        <a:ea typeface="Times New Roman" panose="02020603050405020304" pitchFamily="18" charset="0"/>
                      </a:rPr>
                      <m:t>=</m:t>
                    </m:r>
                    <m:r>
                      <a:rPr lang="vi-VN" sz="2000" i="1">
                        <a:solidFill>
                          <a:srgbClr val="003300"/>
                        </a:solidFill>
                        <a:effectLst/>
                        <a:latin typeface="Cambria Math" panose="02040503050406030204" pitchFamily="18" charset="0"/>
                        <a:ea typeface="Times New Roman" panose="02020603050405020304" pitchFamily="18" charset="0"/>
                      </a:rPr>
                      <m:t>𝑚𝑣</m:t>
                    </m:r>
                  </m:oMath>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Động lượng của hệ không đổi.</a:t>
                </a:r>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Động năng của hệ trước va chạm: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𝑊</m:t>
                        </m:r>
                      </m:e>
                      <m:sub>
                        <m:r>
                          <a:rPr lang="vi-VN" sz="2000" i="1">
                            <a:solidFill>
                              <a:srgbClr val="003300"/>
                            </a:solidFill>
                            <a:effectLst/>
                            <a:latin typeface="Cambria Math" panose="02040503050406030204" pitchFamily="18" charset="0"/>
                            <a:ea typeface="Times New Roman" panose="02020603050405020304" pitchFamily="18" charset="0"/>
                          </a:rPr>
                          <m:t>đ </m:t>
                        </m:r>
                        <m:r>
                          <a:rPr lang="vi-VN" sz="2000" i="1">
                            <a:solidFill>
                              <a:srgbClr val="003300"/>
                            </a:solidFill>
                            <a:effectLst/>
                            <a:latin typeface="Cambria Math" panose="02040503050406030204" pitchFamily="18" charset="0"/>
                            <a:ea typeface="Times New Roman" panose="02020603050405020304" pitchFamily="18" charset="0"/>
                          </a:rPr>
                          <m:t>𝑡𝑟</m:t>
                        </m:r>
                        <m:r>
                          <a:rPr lang="vi-VN" sz="2000" i="1">
                            <a:solidFill>
                              <a:srgbClr val="003300"/>
                            </a:solidFill>
                            <a:effectLst/>
                            <a:latin typeface="Cambria Math" panose="02040503050406030204" pitchFamily="18" charset="0"/>
                            <a:ea typeface="Times New Roman" panose="02020603050405020304" pitchFamily="18" charset="0"/>
                          </a:rPr>
                          <m:t>ướ</m:t>
                        </m:r>
                        <m:r>
                          <a:rPr lang="vi-VN" sz="2000" i="1">
                            <a:solidFill>
                              <a:srgbClr val="003300"/>
                            </a:solidFill>
                            <a:effectLst/>
                            <a:latin typeface="Cambria Math" panose="02040503050406030204" pitchFamily="18" charset="0"/>
                            <a:ea typeface="Times New Roman" panose="02020603050405020304" pitchFamily="18" charset="0"/>
                          </a:rPr>
                          <m:t>𝑐</m:t>
                        </m:r>
                      </m:sub>
                    </m:sSub>
                    <m:r>
                      <a:rPr lang="vi-VN" sz="2000" i="1">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1</m:t>
                            </m:r>
                          </m:num>
                          <m:den>
                            <m:r>
                              <a:rPr lang="vi-VN" sz="2000" i="1">
                                <a:solidFill>
                                  <a:srgbClr val="003300"/>
                                </a:solidFill>
                                <a:effectLst/>
                                <a:latin typeface="Cambria Math" panose="02040503050406030204" pitchFamily="18" charset="0"/>
                                <a:ea typeface="Times New Roman" panose="02020603050405020304" pitchFamily="18" charset="0"/>
                              </a:rPr>
                              <m:t>2</m:t>
                            </m:r>
                          </m:den>
                        </m:f>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𝐴</m:t>
                        </m:r>
                      </m:sub>
                    </m:sSub>
                    <m:sSubSup>
                      <m:sSubSupPr>
                        <m:ctrlPr>
                          <a:rPr lang="en-US" sz="2000" i="1">
                            <a:solidFill>
                              <a:srgbClr val="003300"/>
                            </a:solidFill>
                            <a:effectLst/>
                            <a:latin typeface="Cambria Math" panose="02040503050406030204" pitchFamily="18" charset="0"/>
                            <a:ea typeface="Times New Roman" panose="02020603050405020304" pitchFamily="18" charset="0"/>
                          </a:rPr>
                        </m:ctrlPr>
                      </m:sSubSup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𝐴</m:t>
                        </m:r>
                      </m:sub>
                      <m:sup>
                        <m:r>
                          <a:rPr lang="vi-VN" sz="2000" i="1">
                            <a:solidFill>
                              <a:srgbClr val="003300"/>
                            </a:solidFill>
                            <a:effectLst/>
                            <a:latin typeface="Cambria Math" panose="02040503050406030204" pitchFamily="18" charset="0"/>
                            <a:ea typeface="Times New Roman" panose="02020603050405020304" pitchFamily="18" charset="0"/>
                          </a:rPr>
                          <m:t>2</m:t>
                        </m:r>
                      </m:sup>
                    </m:sSubSup>
                    <m:r>
                      <a:rPr lang="vi-VN" sz="2000" i="1">
                        <a:solidFill>
                          <a:srgbClr val="003300"/>
                        </a:solidFill>
                        <a:effectLst/>
                        <a:latin typeface="Cambria Math" panose="02040503050406030204" pitchFamily="18" charset="0"/>
                        <a:ea typeface="Times New Roman" panose="02020603050405020304" pitchFamily="18" charset="0"/>
                      </a:rPr>
                      <m:t>=</m:t>
                    </m:r>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1</m:t>
                        </m:r>
                      </m:num>
                      <m:den>
                        <m:r>
                          <a:rPr lang="vi-VN" sz="2000" i="1">
                            <a:solidFill>
                              <a:srgbClr val="003300"/>
                            </a:solidFill>
                            <a:effectLst/>
                            <a:latin typeface="Cambria Math" panose="02040503050406030204" pitchFamily="18" charset="0"/>
                            <a:ea typeface="Times New Roman" panose="02020603050405020304" pitchFamily="18" charset="0"/>
                          </a:rPr>
                          <m:t>2</m:t>
                        </m:r>
                      </m:den>
                    </m:f>
                    <m:r>
                      <a:rPr lang="vi-VN" sz="2000" i="1">
                        <a:solidFill>
                          <a:srgbClr val="003300"/>
                        </a:solidFill>
                        <a:effectLst/>
                        <a:latin typeface="Cambria Math" panose="02040503050406030204" pitchFamily="18" charset="0"/>
                        <a:ea typeface="Times New Roman" panose="02020603050405020304" pitchFamily="18" charset="0"/>
                      </a:rPr>
                      <m:t>𝑚</m:t>
                    </m:r>
                    <m:sSup>
                      <m:sSupPr>
                        <m:ctrlPr>
                          <a:rPr lang="en-US" sz="2000" i="1">
                            <a:solidFill>
                              <a:srgbClr val="003300"/>
                            </a:solidFill>
                            <a:effectLst/>
                            <a:latin typeface="Cambria Math" panose="02040503050406030204" pitchFamily="18" charset="0"/>
                            <a:ea typeface="Times New Roman" panose="02020603050405020304" pitchFamily="18" charset="0"/>
                          </a:rPr>
                        </m:ctrlPr>
                      </m:sSupPr>
                      <m:e>
                        <m:r>
                          <a:rPr lang="vi-VN" sz="2000" i="1">
                            <a:solidFill>
                              <a:srgbClr val="003300"/>
                            </a:solidFill>
                            <a:effectLst/>
                            <a:latin typeface="Cambria Math" panose="02040503050406030204" pitchFamily="18" charset="0"/>
                            <a:ea typeface="Times New Roman" panose="02020603050405020304" pitchFamily="18" charset="0"/>
                          </a:rPr>
                          <m:t>𝑣</m:t>
                        </m:r>
                      </m:e>
                      <m:sup>
                        <m:r>
                          <a:rPr lang="vi-VN" sz="2000" i="1">
                            <a:solidFill>
                              <a:srgbClr val="003300"/>
                            </a:solidFill>
                            <a:effectLst/>
                            <a:latin typeface="Cambria Math" panose="02040503050406030204" pitchFamily="18" charset="0"/>
                            <a:ea typeface="Times New Roman" panose="02020603050405020304" pitchFamily="18" charset="0"/>
                          </a:rPr>
                          <m:t>2</m:t>
                        </m:r>
                      </m:sup>
                    </m:sSup>
                  </m:oMath>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Động năng của hệ sau va chạm: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𝑊</m:t>
                        </m:r>
                      </m:e>
                      <m:sub>
                        <m:r>
                          <a:rPr lang="vi-VN" sz="2000" i="1">
                            <a:solidFill>
                              <a:srgbClr val="003300"/>
                            </a:solidFill>
                            <a:effectLst/>
                            <a:latin typeface="Cambria Math" panose="02040503050406030204" pitchFamily="18" charset="0"/>
                            <a:ea typeface="Times New Roman" panose="02020603050405020304" pitchFamily="18" charset="0"/>
                          </a:rPr>
                          <m:t>đ </m:t>
                        </m:r>
                        <m:r>
                          <a:rPr lang="vi-VN" sz="2000" i="1">
                            <a:solidFill>
                              <a:srgbClr val="003300"/>
                            </a:solidFill>
                            <a:effectLst/>
                            <a:latin typeface="Cambria Math" panose="02040503050406030204" pitchFamily="18" charset="0"/>
                            <a:ea typeface="Times New Roman" panose="02020603050405020304" pitchFamily="18" charset="0"/>
                          </a:rPr>
                          <m:t>𝑠𝑎𝑢</m:t>
                        </m:r>
                      </m:sub>
                    </m:sSub>
                    <m:r>
                      <a:rPr lang="vi-VN" sz="2000" i="1">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1</m:t>
                            </m:r>
                          </m:num>
                          <m:den>
                            <m:r>
                              <a:rPr lang="vi-VN" sz="2000" i="1">
                                <a:solidFill>
                                  <a:srgbClr val="003300"/>
                                </a:solidFill>
                                <a:effectLst/>
                                <a:latin typeface="Cambria Math" panose="02040503050406030204" pitchFamily="18" charset="0"/>
                                <a:ea typeface="Times New Roman" panose="02020603050405020304" pitchFamily="18" charset="0"/>
                              </a:rPr>
                              <m:t>2</m:t>
                            </m:r>
                          </m:den>
                        </m:f>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𝐵</m:t>
                        </m:r>
                      </m:sub>
                    </m:sSub>
                    <m:r>
                      <a:rPr lang="vi-VN" sz="2000" i="1">
                        <a:solidFill>
                          <a:srgbClr val="003300"/>
                        </a:solidFill>
                        <a:effectLst/>
                        <a:latin typeface="Cambria Math" panose="02040503050406030204" pitchFamily="18" charset="0"/>
                        <a:ea typeface="Times New Roman" panose="02020603050405020304" pitchFamily="18" charset="0"/>
                      </a:rPr>
                      <m:t>(</m:t>
                    </m:r>
                    <m:sSup>
                      <m:sSupPr>
                        <m:ctrlPr>
                          <a:rPr lang="en-US" sz="2000" i="1">
                            <a:solidFill>
                              <a:srgbClr val="003300"/>
                            </a:solidFill>
                            <a:effectLst/>
                            <a:latin typeface="Cambria Math" panose="02040503050406030204" pitchFamily="18" charset="0"/>
                            <a:ea typeface="Times New Roman" panose="02020603050405020304" pitchFamily="18" charset="0"/>
                          </a:rPr>
                        </m:ctrlPr>
                      </m:sSupPr>
                      <m:e>
                        <m:sSubSup>
                          <m:sSubSupPr>
                            <m:ctrlPr>
                              <a:rPr lang="en-US" sz="2000" i="1">
                                <a:solidFill>
                                  <a:srgbClr val="003300"/>
                                </a:solidFill>
                                <a:effectLst/>
                                <a:latin typeface="Cambria Math" panose="02040503050406030204" pitchFamily="18" charset="0"/>
                                <a:ea typeface="Times New Roman" panose="02020603050405020304" pitchFamily="18" charset="0"/>
                              </a:rPr>
                            </m:ctrlPr>
                          </m:sSubSup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𝐵</m:t>
                            </m:r>
                          </m:sub>
                          <m:sup>
                            <m:r>
                              <a:rPr lang="vi-VN" sz="2000" i="1">
                                <a:solidFill>
                                  <a:srgbClr val="003300"/>
                                </a:solidFill>
                                <a:effectLst/>
                                <a:latin typeface="Cambria Math" panose="02040503050406030204" pitchFamily="18" charset="0"/>
                                <a:ea typeface="Times New Roman" panose="02020603050405020304" pitchFamily="18" charset="0"/>
                              </a:rPr>
                              <m:t>,</m:t>
                            </m:r>
                          </m:sup>
                        </m:sSubSup>
                        <m:r>
                          <a:rPr lang="vi-VN" sz="2000" i="1">
                            <a:solidFill>
                              <a:srgbClr val="003300"/>
                            </a:solidFill>
                            <a:effectLst/>
                            <a:latin typeface="Cambria Math" panose="02040503050406030204" pitchFamily="18" charset="0"/>
                            <a:ea typeface="Times New Roman" panose="02020603050405020304" pitchFamily="18" charset="0"/>
                          </a:rPr>
                          <m:t>)</m:t>
                        </m:r>
                      </m:e>
                      <m:sup>
                        <m:r>
                          <a:rPr lang="vi-VN" sz="2000" i="1">
                            <a:solidFill>
                              <a:srgbClr val="003300"/>
                            </a:solidFill>
                            <a:effectLst/>
                            <a:latin typeface="Cambria Math" panose="02040503050406030204" pitchFamily="18" charset="0"/>
                            <a:ea typeface="Times New Roman" panose="02020603050405020304" pitchFamily="18" charset="0"/>
                          </a:rPr>
                          <m:t>2</m:t>
                        </m:r>
                      </m:sup>
                    </m:sSup>
                    <m:r>
                      <a:rPr lang="vi-VN" sz="2000" i="1">
                        <a:solidFill>
                          <a:srgbClr val="003300"/>
                        </a:solidFill>
                        <a:effectLst/>
                        <a:latin typeface="Cambria Math" panose="02040503050406030204" pitchFamily="18" charset="0"/>
                        <a:ea typeface="Times New Roman" panose="02020603050405020304" pitchFamily="18" charset="0"/>
                      </a:rPr>
                      <m:t> =</m:t>
                    </m:r>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1</m:t>
                        </m:r>
                      </m:num>
                      <m:den>
                        <m:r>
                          <a:rPr lang="vi-VN" sz="2000" i="1">
                            <a:solidFill>
                              <a:srgbClr val="003300"/>
                            </a:solidFill>
                            <a:effectLst/>
                            <a:latin typeface="Cambria Math" panose="02040503050406030204" pitchFamily="18" charset="0"/>
                            <a:ea typeface="Times New Roman" panose="02020603050405020304" pitchFamily="18" charset="0"/>
                          </a:rPr>
                          <m:t>2</m:t>
                        </m:r>
                      </m:den>
                    </m:f>
                    <m:r>
                      <a:rPr lang="vi-VN" sz="2000" i="1">
                        <a:solidFill>
                          <a:srgbClr val="003300"/>
                        </a:solidFill>
                        <a:effectLst/>
                        <a:latin typeface="Cambria Math" panose="02040503050406030204" pitchFamily="18" charset="0"/>
                        <a:ea typeface="Times New Roman" panose="02020603050405020304" pitchFamily="18" charset="0"/>
                      </a:rPr>
                      <m:t>𝑚</m:t>
                    </m:r>
                    <m:sSup>
                      <m:sSupPr>
                        <m:ctrlPr>
                          <a:rPr lang="en-US" sz="2000" i="1">
                            <a:solidFill>
                              <a:srgbClr val="003300"/>
                            </a:solidFill>
                            <a:effectLst/>
                            <a:latin typeface="Cambria Math" panose="02040503050406030204" pitchFamily="18" charset="0"/>
                            <a:ea typeface="Times New Roman" panose="02020603050405020304" pitchFamily="18" charset="0"/>
                          </a:rPr>
                        </m:ctrlPr>
                      </m:sSupPr>
                      <m:e>
                        <m:r>
                          <a:rPr lang="vi-VN" sz="2000" i="1">
                            <a:solidFill>
                              <a:srgbClr val="003300"/>
                            </a:solidFill>
                            <a:effectLst/>
                            <a:latin typeface="Cambria Math" panose="02040503050406030204" pitchFamily="18" charset="0"/>
                            <a:ea typeface="Times New Roman" panose="02020603050405020304" pitchFamily="18" charset="0"/>
                          </a:rPr>
                          <m:t>𝑣</m:t>
                        </m:r>
                      </m:e>
                      <m:sup>
                        <m:r>
                          <a:rPr lang="vi-VN" sz="2000" i="1">
                            <a:solidFill>
                              <a:srgbClr val="003300"/>
                            </a:solidFill>
                            <a:effectLst/>
                            <a:latin typeface="Cambria Math" panose="02040503050406030204" pitchFamily="18" charset="0"/>
                            <a:ea typeface="Times New Roman" panose="02020603050405020304" pitchFamily="18" charset="0"/>
                          </a:rPr>
                          <m:t>2</m:t>
                        </m:r>
                      </m:sup>
                    </m:sSup>
                  </m:oMath>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Động năng của hệ không đổi.</a:t>
                </a:r>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6: </a:t>
                </a:r>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Bảo toàn động lượng cho hệ hai vật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1</m:t>
                        </m:r>
                      </m:sub>
                    </m:sSub>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a:solidFill>
                              <a:srgbClr val="003300"/>
                            </a:solidFill>
                            <a:effectLst/>
                            <a:latin typeface="Cambria Math" panose="02040503050406030204" pitchFamily="18" charset="0"/>
                            <a:ea typeface="Times New Roman" panose="02020603050405020304" pitchFamily="18" charset="0"/>
                          </a:rPr>
                          <m:t>, </m:t>
                        </m:r>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2</m:t>
                        </m:r>
                      </m:sub>
                    </m:sSub>
                  </m:oMath>
                </a14:m>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a:t>
                </a:r>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14:m>
                  <m:oMathPara xmlns:m="http://schemas.openxmlformats.org/officeDocument/2006/math">
                    <m:oMathParaPr>
                      <m:jc m:val="centerGroup"/>
                    </m:oMathParaPr>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1</m:t>
                          </m:r>
                        </m:sub>
                      </m:sSub>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v</m:t>
                              </m:r>
                            </m:e>
                            <m:sub>
                              <m:r>
                                <a:rPr lang="vi-VN" sz="2000">
                                  <a:solidFill>
                                    <a:srgbClr val="003300"/>
                                  </a:solidFill>
                                  <a:effectLst/>
                                  <a:latin typeface="Cambria Math" panose="02040503050406030204" pitchFamily="18" charset="0"/>
                                  <a:ea typeface="Times New Roman" panose="02020603050405020304" pitchFamily="18" charset="0"/>
                                </a:rPr>
                                <m:t>1</m:t>
                              </m:r>
                            </m:sub>
                          </m:sSub>
                        </m:e>
                      </m:acc>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a:solidFill>
                                <a:srgbClr val="003300"/>
                              </a:solidFill>
                              <a:effectLst/>
                              <a:latin typeface="Cambria Math" panose="02040503050406030204" pitchFamily="18" charset="0"/>
                              <a:ea typeface="Times New Roman" panose="02020603050405020304" pitchFamily="18" charset="0"/>
                            </a:rPr>
                            <m:t> + </m:t>
                          </m:r>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2</m:t>
                          </m:r>
                        </m:sub>
                      </m:sSub>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v</m:t>
                              </m:r>
                            </m:e>
                            <m:sub>
                              <m:r>
                                <a:rPr lang="vi-VN" sz="2000">
                                  <a:solidFill>
                                    <a:srgbClr val="003300"/>
                                  </a:solidFill>
                                  <a:effectLst/>
                                  <a:latin typeface="Cambria Math" panose="02040503050406030204" pitchFamily="18" charset="0"/>
                                  <a:ea typeface="Times New Roman" panose="02020603050405020304" pitchFamily="18" charset="0"/>
                                </a:rPr>
                                <m:t>2</m:t>
                              </m:r>
                            </m:sub>
                          </m:sSub>
                        </m:e>
                      </m:acc>
                      <m:r>
                        <a:rPr lang="vi-VN" sz="2000">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1</m:t>
                              </m:r>
                            </m:sub>
                          </m:sSub>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sSubSup>
                                <m:sSubSupPr>
                                  <m:ctrlPr>
                                    <a:rPr lang="en-US" sz="2000" i="1">
                                      <a:solidFill>
                                        <a:srgbClr val="003300"/>
                                      </a:solidFill>
                                      <a:effectLst/>
                                      <a:latin typeface="Cambria Math" panose="02040503050406030204" pitchFamily="18" charset="0"/>
                                      <a:ea typeface="Times New Roman" panose="02020603050405020304" pitchFamily="18" charset="0"/>
                                    </a:rPr>
                                  </m:ctrlPr>
                                </m:sSubSup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1</m:t>
                                  </m:r>
                                </m:sub>
                                <m:sup>
                                  <m:r>
                                    <a:rPr lang="vi-VN" sz="2000" i="1">
                                      <a:solidFill>
                                        <a:srgbClr val="003300"/>
                                      </a:solidFill>
                                      <a:effectLst/>
                                      <a:latin typeface="Cambria Math" panose="02040503050406030204" pitchFamily="18" charset="0"/>
                                      <a:ea typeface="Times New Roman" panose="02020603050405020304" pitchFamily="18" charset="0"/>
                                    </a:rPr>
                                    <m:t>,</m:t>
                                  </m:r>
                                </m:sup>
                              </m:sSubSup>
                            </m:e>
                          </m:acc>
                          <m:r>
                            <a:rPr lang="vi-VN" sz="2000">
                              <a:solidFill>
                                <a:srgbClr val="003300"/>
                              </a:solidFill>
                              <a:effectLst/>
                              <a:latin typeface="Cambria Math" panose="02040503050406030204" pitchFamily="18" charset="0"/>
                              <a:ea typeface="Times New Roman" panose="02020603050405020304" pitchFamily="18" charset="0"/>
                            </a:rPr>
                            <m:t>+</m:t>
                          </m:r>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2</m:t>
                          </m:r>
                        </m:sub>
                      </m:sSub>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sSubSup>
                            <m:sSubSupPr>
                              <m:ctrlPr>
                                <a:rPr lang="en-US" sz="2000" i="1">
                                  <a:solidFill>
                                    <a:srgbClr val="003300"/>
                                  </a:solidFill>
                                  <a:effectLst/>
                                  <a:latin typeface="Cambria Math" panose="02040503050406030204" pitchFamily="18" charset="0"/>
                                  <a:ea typeface="Times New Roman" panose="02020603050405020304" pitchFamily="18" charset="0"/>
                                </a:rPr>
                              </m:ctrlPr>
                            </m:sSubSup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2</m:t>
                              </m:r>
                            </m:sub>
                            <m:sup>
                              <m:r>
                                <a:rPr lang="vi-VN" sz="2000" i="1">
                                  <a:solidFill>
                                    <a:srgbClr val="003300"/>
                                  </a:solidFill>
                                  <a:effectLst/>
                                  <a:latin typeface="Cambria Math" panose="02040503050406030204" pitchFamily="18" charset="0"/>
                                  <a:ea typeface="Times New Roman" panose="02020603050405020304" pitchFamily="18" charset="0"/>
                                </a:rPr>
                                <m:t>,</m:t>
                              </m:r>
                            </m:sup>
                          </m:sSubSup>
                        </m:e>
                      </m:acc>
                    </m:oMath>
                  </m:oMathPara>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mc:Choice>
        <mc:Fallback xmlns="">
          <p:sp>
            <p:nvSpPr>
              <p:cNvPr id="97" name="TextBox 96" descr="n67 Fb Tuyen Dang">
                <a:extLst>
                  <a:ext uri="{FF2B5EF4-FFF2-40B4-BE49-F238E27FC236}">
                    <a16:creationId xmlns:a16="http://schemas.microsoft.com/office/drawing/2014/main" id="{D31F796C-D4ED-1676-5706-32F3391B0A2C}"/>
                  </a:ext>
                </a:extLst>
              </p:cNvPr>
              <p:cNvSpPr txBox="1">
                <a:spLocks noRot="1" noChangeAspect="1" noMove="1" noResize="1" noEditPoints="1" noAdjustHandles="1" noChangeArrowheads="1" noChangeShapeType="1" noTextEdit="1"/>
              </p:cNvSpPr>
              <p:nvPr/>
            </p:nvSpPr>
            <p:spPr>
              <a:xfrm>
                <a:off x="348632" y="5206389"/>
                <a:ext cx="8463532" cy="3151632"/>
              </a:xfrm>
              <a:prstGeom prst="rect">
                <a:avLst/>
              </a:prstGeom>
              <a:blipFill>
                <a:blip r:embed="rId9"/>
                <a:stretch>
                  <a:fillRect l="-720" t="-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descr="n67 Fb Tuyen Dang">
                <a:extLst>
                  <a:ext uri="{FF2B5EF4-FFF2-40B4-BE49-F238E27FC236}">
                    <a16:creationId xmlns:a16="http://schemas.microsoft.com/office/drawing/2014/main" xmlns="" id="{7B98C868-F973-DACE-910D-6CFFE5695390}"/>
                  </a:ext>
                </a:extLst>
              </p:cNvPr>
              <p:cNvSpPr txBox="1"/>
              <p:nvPr/>
            </p:nvSpPr>
            <p:spPr>
              <a:xfrm>
                <a:off x="9416670" y="5190380"/>
                <a:ext cx="8335015" cy="3218445"/>
              </a:xfrm>
              <a:prstGeom prst="rect">
                <a:avLst/>
              </a:prstGeom>
              <a:noFill/>
            </p:spPr>
            <p:txBody>
              <a:bodyPr wrap="square">
                <a:spAutoFit/>
              </a:bodyPr>
              <a:lstStyle/>
              <a:p>
                <a:pPr algn="just"/>
                <a:r>
                  <a:rPr lang="vi-VN" sz="20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5: </a:t>
                </a:r>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Động lượng của hệ trước va chạm: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𝑝</m:t>
                        </m:r>
                      </m:e>
                      <m:sub>
                        <m:r>
                          <a:rPr lang="vi-VN" sz="2000" i="1">
                            <a:solidFill>
                              <a:srgbClr val="003300"/>
                            </a:solidFill>
                            <a:effectLst/>
                            <a:latin typeface="Cambria Math" panose="02040503050406030204" pitchFamily="18" charset="0"/>
                            <a:ea typeface="Times New Roman" panose="02020603050405020304" pitchFamily="18" charset="0"/>
                          </a:rPr>
                          <m:t>𝑡</m:t>
                        </m:r>
                      </m:sub>
                    </m:sSub>
                    <m:r>
                      <a:rPr lang="vi-VN" sz="2000" i="1">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𝐴</m:t>
                        </m:r>
                      </m:sub>
                    </m:sSub>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𝐴</m:t>
                        </m:r>
                      </m:sub>
                    </m:sSub>
                    <m:r>
                      <a:rPr lang="vi-VN" sz="2000" i="1">
                        <a:solidFill>
                          <a:srgbClr val="003300"/>
                        </a:solidFill>
                        <a:effectLst/>
                        <a:latin typeface="Cambria Math" panose="02040503050406030204" pitchFamily="18" charset="0"/>
                        <a:ea typeface="Times New Roman" panose="02020603050405020304" pitchFamily="18" charset="0"/>
                      </a:rPr>
                      <m:t>=</m:t>
                    </m:r>
                    <m:r>
                      <a:rPr lang="vi-VN" sz="2000" i="1">
                        <a:solidFill>
                          <a:srgbClr val="003300"/>
                        </a:solidFill>
                        <a:effectLst/>
                        <a:latin typeface="Cambria Math" panose="02040503050406030204" pitchFamily="18" charset="0"/>
                        <a:ea typeface="Times New Roman" panose="02020603050405020304" pitchFamily="18" charset="0"/>
                      </a:rPr>
                      <m:t>𝑚𝑣</m:t>
                    </m:r>
                  </m:oMath>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Động lượng của hệ sau va chạm: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𝑝</m:t>
                        </m:r>
                      </m:e>
                      <m:sub>
                        <m:r>
                          <a:rPr lang="vi-VN" sz="2000" i="1">
                            <a:solidFill>
                              <a:srgbClr val="003300"/>
                            </a:solidFill>
                            <a:effectLst/>
                            <a:latin typeface="Cambria Math" panose="02040503050406030204" pitchFamily="18" charset="0"/>
                            <a:ea typeface="Times New Roman" panose="02020603050405020304" pitchFamily="18" charset="0"/>
                          </a:rPr>
                          <m:t>𝑠</m:t>
                        </m:r>
                      </m:sub>
                    </m:sSub>
                    <m:r>
                      <a:rPr lang="vi-VN" sz="2000" i="1">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m:t>
                            </m:r>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𝐴</m:t>
                            </m:r>
                          </m:sub>
                        </m:sSub>
                        <m:r>
                          <a:rPr lang="vi-VN" sz="2000" i="1">
                            <a:solidFill>
                              <a:srgbClr val="003300"/>
                            </a:solidFill>
                            <a:effectLst/>
                            <a:latin typeface="Cambria Math" panose="02040503050406030204" pitchFamily="18" charset="0"/>
                            <a:ea typeface="Times New Roman" panose="02020603050405020304" pitchFamily="18" charset="0"/>
                          </a:rPr>
                          <m:t>+</m:t>
                        </m:r>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𝐵</m:t>
                        </m:r>
                      </m:sub>
                    </m:sSub>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m:t>
                        </m:r>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𝐴𝐵</m:t>
                        </m:r>
                      </m:sub>
                    </m:sSub>
                    <m:r>
                      <a:rPr lang="vi-VN" sz="2000" i="1">
                        <a:solidFill>
                          <a:srgbClr val="003300"/>
                        </a:solidFill>
                        <a:effectLst/>
                        <a:latin typeface="Cambria Math" panose="02040503050406030204" pitchFamily="18" charset="0"/>
                        <a:ea typeface="Times New Roman" panose="02020603050405020304" pitchFamily="18" charset="0"/>
                      </a:rPr>
                      <m:t>=2</m:t>
                    </m:r>
                    <m:r>
                      <a:rPr lang="vi-VN" sz="2000" i="1">
                        <a:solidFill>
                          <a:srgbClr val="003300"/>
                        </a:solidFill>
                        <a:effectLst/>
                        <a:latin typeface="Cambria Math" panose="02040503050406030204" pitchFamily="18" charset="0"/>
                        <a:ea typeface="Times New Roman" panose="02020603050405020304" pitchFamily="18" charset="0"/>
                      </a:rPr>
                      <m:t>𝑚</m:t>
                    </m:r>
                    <m:r>
                      <a:rPr lang="vi-VN" sz="2000" i="1">
                        <a:solidFill>
                          <a:srgbClr val="003300"/>
                        </a:solidFill>
                        <a:effectLst/>
                        <a:latin typeface="Cambria Math" panose="02040503050406030204" pitchFamily="18" charset="0"/>
                        <a:ea typeface="Times New Roman" panose="02020603050405020304" pitchFamily="18" charset="0"/>
                      </a:rPr>
                      <m:t>.</m:t>
                    </m:r>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𝑣</m:t>
                        </m:r>
                      </m:num>
                      <m:den>
                        <m:r>
                          <a:rPr lang="vi-VN" sz="2000" i="1">
                            <a:solidFill>
                              <a:srgbClr val="003300"/>
                            </a:solidFill>
                            <a:effectLst/>
                            <a:latin typeface="Cambria Math" panose="02040503050406030204" pitchFamily="18" charset="0"/>
                            <a:ea typeface="Times New Roman" panose="02020603050405020304" pitchFamily="18" charset="0"/>
                          </a:rPr>
                          <m:t>2</m:t>
                        </m:r>
                      </m:den>
                    </m:f>
                    <m:r>
                      <a:rPr lang="vi-VN" sz="2000" i="1">
                        <a:solidFill>
                          <a:srgbClr val="003300"/>
                        </a:solidFill>
                        <a:effectLst/>
                        <a:latin typeface="Cambria Math" panose="02040503050406030204" pitchFamily="18" charset="0"/>
                        <a:ea typeface="Times New Roman" panose="02020603050405020304" pitchFamily="18" charset="0"/>
                      </a:rPr>
                      <m:t>=</m:t>
                    </m:r>
                    <m:r>
                      <a:rPr lang="vi-VN" sz="2000" i="1">
                        <a:solidFill>
                          <a:srgbClr val="003300"/>
                        </a:solidFill>
                        <a:effectLst/>
                        <a:latin typeface="Cambria Math" panose="02040503050406030204" pitchFamily="18" charset="0"/>
                        <a:ea typeface="Times New Roman" panose="02020603050405020304" pitchFamily="18" charset="0"/>
                      </a:rPr>
                      <m:t>𝑚𝑣</m:t>
                    </m:r>
                  </m:oMath>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Động lượng của hệ không đổi.</a:t>
                </a:r>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Động năng của hệ trước va chạm: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𝑊</m:t>
                        </m:r>
                      </m:e>
                      <m:sub>
                        <m:r>
                          <a:rPr lang="vi-VN" sz="2000" i="1">
                            <a:solidFill>
                              <a:srgbClr val="003300"/>
                            </a:solidFill>
                            <a:effectLst/>
                            <a:latin typeface="Cambria Math" panose="02040503050406030204" pitchFamily="18" charset="0"/>
                            <a:ea typeface="Times New Roman" panose="02020603050405020304" pitchFamily="18" charset="0"/>
                          </a:rPr>
                          <m:t>đ </m:t>
                        </m:r>
                        <m:r>
                          <a:rPr lang="vi-VN" sz="2000" i="1">
                            <a:solidFill>
                              <a:srgbClr val="003300"/>
                            </a:solidFill>
                            <a:effectLst/>
                            <a:latin typeface="Cambria Math" panose="02040503050406030204" pitchFamily="18" charset="0"/>
                            <a:ea typeface="Times New Roman" panose="02020603050405020304" pitchFamily="18" charset="0"/>
                          </a:rPr>
                          <m:t>𝑡𝑟</m:t>
                        </m:r>
                        <m:r>
                          <a:rPr lang="vi-VN" sz="2000" i="1">
                            <a:solidFill>
                              <a:srgbClr val="003300"/>
                            </a:solidFill>
                            <a:effectLst/>
                            <a:latin typeface="Cambria Math" panose="02040503050406030204" pitchFamily="18" charset="0"/>
                            <a:ea typeface="Times New Roman" panose="02020603050405020304" pitchFamily="18" charset="0"/>
                          </a:rPr>
                          <m:t>ướ</m:t>
                        </m:r>
                        <m:r>
                          <a:rPr lang="vi-VN" sz="2000" i="1">
                            <a:solidFill>
                              <a:srgbClr val="003300"/>
                            </a:solidFill>
                            <a:effectLst/>
                            <a:latin typeface="Cambria Math" panose="02040503050406030204" pitchFamily="18" charset="0"/>
                            <a:ea typeface="Times New Roman" panose="02020603050405020304" pitchFamily="18" charset="0"/>
                          </a:rPr>
                          <m:t>𝑐</m:t>
                        </m:r>
                      </m:sub>
                    </m:sSub>
                    <m:r>
                      <a:rPr lang="vi-VN" sz="2000" i="1">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1</m:t>
                            </m:r>
                          </m:num>
                          <m:den>
                            <m:r>
                              <a:rPr lang="vi-VN" sz="2000" i="1">
                                <a:solidFill>
                                  <a:srgbClr val="003300"/>
                                </a:solidFill>
                                <a:effectLst/>
                                <a:latin typeface="Cambria Math" panose="02040503050406030204" pitchFamily="18" charset="0"/>
                                <a:ea typeface="Times New Roman" panose="02020603050405020304" pitchFamily="18" charset="0"/>
                              </a:rPr>
                              <m:t>2</m:t>
                            </m:r>
                          </m:den>
                        </m:f>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𝐴</m:t>
                        </m:r>
                      </m:sub>
                    </m:sSub>
                    <m:sSubSup>
                      <m:sSubSupPr>
                        <m:ctrlPr>
                          <a:rPr lang="en-US" sz="2000" i="1">
                            <a:solidFill>
                              <a:srgbClr val="003300"/>
                            </a:solidFill>
                            <a:effectLst/>
                            <a:latin typeface="Cambria Math" panose="02040503050406030204" pitchFamily="18" charset="0"/>
                            <a:ea typeface="Times New Roman" panose="02020603050405020304" pitchFamily="18" charset="0"/>
                          </a:rPr>
                        </m:ctrlPr>
                      </m:sSubSup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𝐴</m:t>
                        </m:r>
                      </m:sub>
                      <m:sup>
                        <m:r>
                          <a:rPr lang="vi-VN" sz="2000" i="1">
                            <a:solidFill>
                              <a:srgbClr val="003300"/>
                            </a:solidFill>
                            <a:effectLst/>
                            <a:latin typeface="Cambria Math" panose="02040503050406030204" pitchFamily="18" charset="0"/>
                            <a:ea typeface="Times New Roman" panose="02020603050405020304" pitchFamily="18" charset="0"/>
                          </a:rPr>
                          <m:t>2</m:t>
                        </m:r>
                      </m:sup>
                    </m:sSubSup>
                    <m:r>
                      <a:rPr lang="vi-VN" sz="2000" i="1">
                        <a:solidFill>
                          <a:srgbClr val="003300"/>
                        </a:solidFill>
                        <a:effectLst/>
                        <a:latin typeface="Cambria Math" panose="02040503050406030204" pitchFamily="18" charset="0"/>
                        <a:ea typeface="Times New Roman" panose="02020603050405020304" pitchFamily="18" charset="0"/>
                      </a:rPr>
                      <m:t>=</m:t>
                    </m:r>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1</m:t>
                        </m:r>
                      </m:num>
                      <m:den>
                        <m:r>
                          <a:rPr lang="vi-VN" sz="2000" i="1">
                            <a:solidFill>
                              <a:srgbClr val="003300"/>
                            </a:solidFill>
                            <a:effectLst/>
                            <a:latin typeface="Cambria Math" panose="02040503050406030204" pitchFamily="18" charset="0"/>
                            <a:ea typeface="Times New Roman" panose="02020603050405020304" pitchFamily="18" charset="0"/>
                          </a:rPr>
                          <m:t>2</m:t>
                        </m:r>
                      </m:den>
                    </m:f>
                    <m:r>
                      <a:rPr lang="vi-VN" sz="2000" i="1">
                        <a:solidFill>
                          <a:srgbClr val="003300"/>
                        </a:solidFill>
                        <a:effectLst/>
                        <a:latin typeface="Cambria Math" panose="02040503050406030204" pitchFamily="18" charset="0"/>
                        <a:ea typeface="Times New Roman" panose="02020603050405020304" pitchFamily="18" charset="0"/>
                      </a:rPr>
                      <m:t>𝑚</m:t>
                    </m:r>
                    <m:sSup>
                      <m:sSupPr>
                        <m:ctrlPr>
                          <a:rPr lang="en-US" sz="2000" i="1">
                            <a:solidFill>
                              <a:srgbClr val="003300"/>
                            </a:solidFill>
                            <a:effectLst/>
                            <a:latin typeface="Cambria Math" panose="02040503050406030204" pitchFamily="18" charset="0"/>
                            <a:ea typeface="Times New Roman" panose="02020603050405020304" pitchFamily="18" charset="0"/>
                          </a:rPr>
                        </m:ctrlPr>
                      </m:sSupPr>
                      <m:e>
                        <m:r>
                          <a:rPr lang="vi-VN" sz="2000" i="1">
                            <a:solidFill>
                              <a:srgbClr val="003300"/>
                            </a:solidFill>
                            <a:effectLst/>
                            <a:latin typeface="Cambria Math" panose="02040503050406030204" pitchFamily="18" charset="0"/>
                            <a:ea typeface="Times New Roman" panose="02020603050405020304" pitchFamily="18" charset="0"/>
                          </a:rPr>
                          <m:t>𝑣</m:t>
                        </m:r>
                      </m:e>
                      <m:sup>
                        <m:r>
                          <a:rPr lang="vi-VN" sz="2000" i="1">
                            <a:solidFill>
                              <a:srgbClr val="003300"/>
                            </a:solidFill>
                            <a:effectLst/>
                            <a:latin typeface="Cambria Math" panose="02040503050406030204" pitchFamily="18" charset="0"/>
                            <a:ea typeface="Times New Roman" panose="02020603050405020304" pitchFamily="18" charset="0"/>
                          </a:rPr>
                          <m:t>2</m:t>
                        </m:r>
                      </m:sup>
                    </m:sSup>
                  </m:oMath>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Động năng của hệ sau va chạm: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i="1">
                            <a:solidFill>
                              <a:srgbClr val="003300"/>
                            </a:solidFill>
                            <a:effectLst/>
                            <a:latin typeface="Cambria Math" panose="02040503050406030204" pitchFamily="18" charset="0"/>
                            <a:ea typeface="Times New Roman" panose="02020603050405020304" pitchFamily="18" charset="0"/>
                          </a:rPr>
                          <m:t>𝑊</m:t>
                        </m:r>
                      </m:e>
                      <m:sub>
                        <m:r>
                          <a:rPr lang="vi-VN" sz="2000" i="1">
                            <a:solidFill>
                              <a:srgbClr val="003300"/>
                            </a:solidFill>
                            <a:effectLst/>
                            <a:latin typeface="Cambria Math" panose="02040503050406030204" pitchFamily="18" charset="0"/>
                            <a:ea typeface="Times New Roman" panose="02020603050405020304" pitchFamily="18" charset="0"/>
                          </a:rPr>
                          <m:t>đ </m:t>
                        </m:r>
                        <m:r>
                          <a:rPr lang="vi-VN" sz="2000" i="1">
                            <a:solidFill>
                              <a:srgbClr val="003300"/>
                            </a:solidFill>
                            <a:effectLst/>
                            <a:latin typeface="Cambria Math" panose="02040503050406030204" pitchFamily="18" charset="0"/>
                            <a:ea typeface="Times New Roman" panose="02020603050405020304" pitchFamily="18" charset="0"/>
                          </a:rPr>
                          <m:t>𝑠𝑎𝑢</m:t>
                        </m:r>
                      </m:sub>
                    </m:sSub>
                    <m:r>
                      <a:rPr lang="vi-VN" sz="2000" i="1">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1</m:t>
                            </m:r>
                          </m:num>
                          <m:den>
                            <m:r>
                              <a:rPr lang="vi-VN" sz="2000" i="1">
                                <a:solidFill>
                                  <a:srgbClr val="003300"/>
                                </a:solidFill>
                                <a:effectLst/>
                                <a:latin typeface="Cambria Math" panose="02040503050406030204" pitchFamily="18" charset="0"/>
                                <a:ea typeface="Times New Roman" panose="02020603050405020304" pitchFamily="18" charset="0"/>
                              </a:rPr>
                              <m:t>2</m:t>
                            </m:r>
                          </m:den>
                        </m:f>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𝐴</m:t>
                        </m:r>
                      </m:sub>
                    </m:sSub>
                    <m:r>
                      <a:rPr lang="vi-VN" sz="2000" i="1">
                        <a:solidFill>
                          <a:srgbClr val="003300"/>
                        </a:solidFill>
                        <a:effectLst/>
                        <a:latin typeface="Cambria Math" panose="02040503050406030204" pitchFamily="18" charset="0"/>
                        <a:ea typeface="Times New Roman" panose="02020603050405020304" pitchFamily="18" charset="0"/>
                      </a:rPr>
                      <m:t>(</m:t>
                    </m:r>
                    <m:sSup>
                      <m:sSupPr>
                        <m:ctrlPr>
                          <a:rPr lang="en-US" sz="2000" i="1">
                            <a:solidFill>
                              <a:srgbClr val="003300"/>
                            </a:solidFill>
                            <a:effectLst/>
                            <a:latin typeface="Cambria Math" panose="02040503050406030204" pitchFamily="18" charset="0"/>
                            <a:ea typeface="Times New Roman" panose="02020603050405020304" pitchFamily="18" charset="0"/>
                          </a:rPr>
                        </m:ctrlPr>
                      </m:sSupPr>
                      <m:e>
                        <m:sSubSup>
                          <m:sSubSupPr>
                            <m:ctrlPr>
                              <a:rPr lang="en-US" sz="2000" i="1">
                                <a:solidFill>
                                  <a:srgbClr val="003300"/>
                                </a:solidFill>
                                <a:effectLst/>
                                <a:latin typeface="Cambria Math" panose="02040503050406030204" pitchFamily="18" charset="0"/>
                                <a:ea typeface="Times New Roman" panose="02020603050405020304" pitchFamily="18" charset="0"/>
                              </a:rPr>
                            </m:ctrlPr>
                          </m:sSubSup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𝐴</m:t>
                            </m:r>
                            <m:r>
                              <a:rPr lang="en-US" sz="2000" b="0" i="1" smtClean="0">
                                <a:solidFill>
                                  <a:srgbClr val="003300"/>
                                </a:solidFill>
                                <a:effectLst/>
                                <a:latin typeface="Cambria Math" panose="02040503050406030204" pitchFamily="18" charset="0"/>
                                <a:ea typeface="Times New Roman" panose="02020603050405020304" pitchFamily="18" charset="0"/>
                              </a:rPr>
                              <m:t>𝑏</m:t>
                            </m:r>
                          </m:sub>
                          <m:sup>
                            <m:r>
                              <a:rPr lang="vi-VN" sz="2000" i="1">
                                <a:solidFill>
                                  <a:srgbClr val="003300"/>
                                </a:solidFill>
                                <a:effectLst/>
                                <a:latin typeface="Cambria Math" panose="02040503050406030204" pitchFamily="18" charset="0"/>
                                <a:ea typeface="Times New Roman" panose="02020603050405020304" pitchFamily="18" charset="0"/>
                              </a:rPr>
                              <m:t>,</m:t>
                            </m:r>
                          </m:sup>
                        </m:sSubSup>
                        <m:r>
                          <a:rPr lang="vi-VN" sz="2000" i="1">
                            <a:solidFill>
                              <a:srgbClr val="003300"/>
                            </a:solidFill>
                            <a:effectLst/>
                            <a:latin typeface="Cambria Math" panose="02040503050406030204" pitchFamily="18" charset="0"/>
                            <a:ea typeface="Times New Roman" panose="02020603050405020304" pitchFamily="18" charset="0"/>
                          </a:rPr>
                          <m:t>)</m:t>
                        </m:r>
                      </m:e>
                      <m:sup>
                        <m:r>
                          <a:rPr lang="vi-VN" sz="2000" i="1">
                            <a:solidFill>
                              <a:srgbClr val="003300"/>
                            </a:solidFill>
                            <a:effectLst/>
                            <a:latin typeface="Cambria Math" panose="02040503050406030204" pitchFamily="18" charset="0"/>
                            <a:ea typeface="Times New Roman" panose="02020603050405020304" pitchFamily="18" charset="0"/>
                          </a:rPr>
                          <m:t>2</m:t>
                        </m:r>
                      </m:sup>
                    </m:sSup>
                    <m:sSub>
                      <m:sSubPr>
                        <m:ctrlPr>
                          <a:rPr lang="en-US" sz="2000" i="1" smtClean="0">
                            <a:solidFill>
                              <a:srgbClr val="003300"/>
                            </a:solidFill>
                            <a:effectLst/>
                            <a:latin typeface="Cambria Math" panose="02040503050406030204" pitchFamily="18" charset="0"/>
                            <a:ea typeface="Times New Roman" panose="02020603050405020304" pitchFamily="18" charset="0"/>
                          </a:rPr>
                        </m:ctrlPr>
                      </m:sSubPr>
                      <m:e>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1</m:t>
                            </m:r>
                          </m:num>
                          <m:den>
                            <m:r>
                              <a:rPr lang="vi-VN" sz="2000" i="1">
                                <a:solidFill>
                                  <a:srgbClr val="003300"/>
                                </a:solidFill>
                                <a:effectLst/>
                                <a:latin typeface="Cambria Math" panose="02040503050406030204" pitchFamily="18" charset="0"/>
                                <a:ea typeface="Times New Roman" panose="02020603050405020304" pitchFamily="18" charset="0"/>
                              </a:rPr>
                              <m:t>2</m:t>
                            </m:r>
                          </m:den>
                        </m:f>
                        <m:r>
                          <a:rPr lang="vi-VN" sz="2000" i="1">
                            <a:solidFill>
                              <a:srgbClr val="003300"/>
                            </a:solidFill>
                            <a:effectLst/>
                            <a:latin typeface="Cambria Math" panose="02040503050406030204" pitchFamily="18" charset="0"/>
                            <a:ea typeface="Times New Roman" panose="02020603050405020304" pitchFamily="18" charset="0"/>
                          </a:rPr>
                          <m:t>𝑚</m:t>
                        </m:r>
                      </m:e>
                      <m:sub>
                        <m:r>
                          <a:rPr lang="vi-VN" sz="2000" i="1">
                            <a:solidFill>
                              <a:srgbClr val="003300"/>
                            </a:solidFill>
                            <a:effectLst/>
                            <a:latin typeface="Cambria Math" panose="02040503050406030204" pitchFamily="18" charset="0"/>
                            <a:ea typeface="Times New Roman" panose="02020603050405020304" pitchFamily="18" charset="0"/>
                          </a:rPr>
                          <m:t>𝐵</m:t>
                        </m:r>
                      </m:sub>
                    </m:sSub>
                    <m:r>
                      <a:rPr lang="vi-VN" sz="2000" i="1">
                        <a:solidFill>
                          <a:srgbClr val="003300"/>
                        </a:solidFill>
                        <a:effectLst/>
                        <a:latin typeface="Cambria Math" panose="02040503050406030204" pitchFamily="18" charset="0"/>
                        <a:ea typeface="Times New Roman" panose="02020603050405020304" pitchFamily="18" charset="0"/>
                      </a:rPr>
                      <m:t>(</m:t>
                    </m:r>
                    <m:sSup>
                      <m:sSupPr>
                        <m:ctrlPr>
                          <a:rPr lang="en-US" sz="2000" i="1">
                            <a:solidFill>
                              <a:srgbClr val="003300"/>
                            </a:solidFill>
                            <a:effectLst/>
                            <a:latin typeface="Cambria Math" panose="02040503050406030204" pitchFamily="18" charset="0"/>
                            <a:ea typeface="Times New Roman" panose="02020603050405020304" pitchFamily="18" charset="0"/>
                          </a:rPr>
                        </m:ctrlPr>
                      </m:sSupPr>
                      <m:e>
                        <m:sSubSup>
                          <m:sSubSupPr>
                            <m:ctrlPr>
                              <a:rPr lang="en-US" sz="2000" i="1">
                                <a:solidFill>
                                  <a:srgbClr val="003300"/>
                                </a:solidFill>
                                <a:effectLst/>
                                <a:latin typeface="Cambria Math" panose="02040503050406030204" pitchFamily="18" charset="0"/>
                                <a:ea typeface="Times New Roman" panose="02020603050405020304" pitchFamily="18" charset="0"/>
                              </a:rPr>
                            </m:ctrlPr>
                          </m:sSubSupPr>
                          <m:e>
                            <m:r>
                              <a:rPr lang="vi-VN" sz="2000" i="1">
                                <a:solidFill>
                                  <a:srgbClr val="003300"/>
                                </a:solidFill>
                                <a:effectLst/>
                                <a:latin typeface="Cambria Math" panose="02040503050406030204" pitchFamily="18" charset="0"/>
                                <a:ea typeface="Times New Roman" panose="02020603050405020304" pitchFamily="18" charset="0"/>
                              </a:rPr>
                              <m:t>𝑣</m:t>
                            </m:r>
                          </m:e>
                          <m:sub>
                            <m:r>
                              <a:rPr lang="vi-VN" sz="2000" i="1">
                                <a:solidFill>
                                  <a:srgbClr val="003300"/>
                                </a:solidFill>
                                <a:effectLst/>
                                <a:latin typeface="Cambria Math" panose="02040503050406030204" pitchFamily="18" charset="0"/>
                                <a:ea typeface="Times New Roman" panose="02020603050405020304" pitchFamily="18" charset="0"/>
                              </a:rPr>
                              <m:t>𝐵</m:t>
                            </m:r>
                          </m:sub>
                          <m:sup>
                            <m:r>
                              <a:rPr lang="vi-VN" sz="2000" i="1">
                                <a:solidFill>
                                  <a:srgbClr val="003300"/>
                                </a:solidFill>
                                <a:effectLst/>
                                <a:latin typeface="Cambria Math" panose="02040503050406030204" pitchFamily="18" charset="0"/>
                                <a:ea typeface="Times New Roman" panose="02020603050405020304" pitchFamily="18" charset="0"/>
                              </a:rPr>
                              <m:t>,</m:t>
                            </m:r>
                          </m:sup>
                        </m:sSubSup>
                        <m:r>
                          <a:rPr lang="vi-VN" sz="2000" i="1">
                            <a:solidFill>
                              <a:srgbClr val="003300"/>
                            </a:solidFill>
                            <a:effectLst/>
                            <a:latin typeface="Cambria Math" panose="02040503050406030204" pitchFamily="18" charset="0"/>
                            <a:ea typeface="Times New Roman" panose="02020603050405020304" pitchFamily="18" charset="0"/>
                          </a:rPr>
                          <m:t>)</m:t>
                        </m:r>
                      </m:e>
                      <m:sup>
                        <m:r>
                          <a:rPr lang="vi-VN" sz="2000" i="1">
                            <a:solidFill>
                              <a:srgbClr val="003300"/>
                            </a:solidFill>
                            <a:effectLst/>
                            <a:latin typeface="Cambria Math" panose="02040503050406030204" pitchFamily="18" charset="0"/>
                            <a:ea typeface="Times New Roman" panose="02020603050405020304" pitchFamily="18" charset="0"/>
                          </a:rPr>
                          <m:t>2</m:t>
                        </m:r>
                      </m:sup>
                    </m:sSup>
                    <m:r>
                      <a:rPr lang="vi-VN" sz="2000" i="1">
                        <a:solidFill>
                          <a:srgbClr val="003300"/>
                        </a:solidFill>
                        <a:effectLst/>
                        <a:latin typeface="Cambria Math" panose="02040503050406030204" pitchFamily="18" charset="0"/>
                        <a:ea typeface="Times New Roman" panose="02020603050405020304" pitchFamily="18" charset="0"/>
                      </a:rPr>
                      <m:t> =</m:t>
                    </m:r>
                    <m:f>
                      <m:fPr>
                        <m:ctrlPr>
                          <a:rPr lang="en-US" sz="2000" i="1">
                            <a:solidFill>
                              <a:srgbClr val="003300"/>
                            </a:solidFill>
                            <a:effectLst/>
                            <a:latin typeface="Cambria Math" panose="02040503050406030204" pitchFamily="18" charset="0"/>
                            <a:ea typeface="Times New Roman" panose="02020603050405020304" pitchFamily="18" charset="0"/>
                          </a:rPr>
                        </m:ctrlPr>
                      </m:fPr>
                      <m:num>
                        <m:r>
                          <a:rPr lang="vi-VN" sz="2000" i="1">
                            <a:solidFill>
                              <a:srgbClr val="003300"/>
                            </a:solidFill>
                            <a:effectLst/>
                            <a:latin typeface="Cambria Math" panose="02040503050406030204" pitchFamily="18" charset="0"/>
                            <a:ea typeface="Times New Roman" panose="02020603050405020304" pitchFamily="18" charset="0"/>
                          </a:rPr>
                          <m:t>1</m:t>
                        </m:r>
                      </m:num>
                      <m:den>
                        <m:r>
                          <a:rPr lang="vi-VN" sz="2000" i="1">
                            <a:solidFill>
                              <a:srgbClr val="003300"/>
                            </a:solidFill>
                            <a:effectLst/>
                            <a:latin typeface="Cambria Math" panose="02040503050406030204" pitchFamily="18" charset="0"/>
                            <a:ea typeface="Times New Roman" panose="02020603050405020304" pitchFamily="18" charset="0"/>
                          </a:rPr>
                          <m:t>4</m:t>
                        </m:r>
                      </m:den>
                    </m:f>
                    <m:r>
                      <a:rPr lang="vi-VN" sz="2000" i="1">
                        <a:solidFill>
                          <a:srgbClr val="003300"/>
                        </a:solidFill>
                        <a:effectLst/>
                        <a:latin typeface="Cambria Math" panose="02040503050406030204" pitchFamily="18" charset="0"/>
                        <a:ea typeface="Times New Roman" panose="02020603050405020304" pitchFamily="18" charset="0"/>
                      </a:rPr>
                      <m:t>𝑚</m:t>
                    </m:r>
                    <m:sSup>
                      <m:sSupPr>
                        <m:ctrlPr>
                          <a:rPr lang="en-US" sz="2000" i="1">
                            <a:solidFill>
                              <a:srgbClr val="003300"/>
                            </a:solidFill>
                            <a:effectLst/>
                            <a:latin typeface="Cambria Math" panose="02040503050406030204" pitchFamily="18" charset="0"/>
                            <a:ea typeface="Times New Roman" panose="02020603050405020304" pitchFamily="18" charset="0"/>
                          </a:rPr>
                        </m:ctrlPr>
                      </m:sSupPr>
                      <m:e>
                        <m:r>
                          <a:rPr lang="vi-VN" sz="2000" i="1">
                            <a:solidFill>
                              <a:srgbClr val="003300"/>
                            </a:solidFill>
                            <a:effectLst/>
                            <a:latin typeface="Cambria Math" panose="02040503050406030204" pitchFamily="18" charset="0"/>
                            <a:ea typeface="Times New Roman" panose="02020603050405020304" pitchFamily="18" charset="0"/>
                          </a:rPr>
                          <m:t>𝑣</m:t>
                        </m:r>
                      </m:e>
                      <m:sup>
                        <m:r>
                          <a:rPr lang="vi-VN" sz="2000" i="1">
                            <a:solidFill>
                              <a:srgbClr val="003300"/>
                            </a:solidFill>
                            <a:effectLst/>
                            <a:latin typeface="Cambria Math" panose="02040503050406030204" pitchFamily="18" charset="0"/>
                            <a:ea typeface="Times New Roman" panose="02020603050405020304" pitchFamily="18" charset="0"/>
                          </a:rPr>
                          <m:t>2</m:t>
                        </m:r>
                      </m:sup>
                    </m:sSup>
                  </m:oMath>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Động năng của hệ thay đổi.</a:t>
                </a:r>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20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Câu 6: </a:t>
                </a:r>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Bảo toàn động lượng cho hệ hai vật </a:t>
                </a:r>
                <a14:m>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1</m:t>
                        </m:r>
                      </m:sub>
                    </m:sSub>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a:rPr lang="vi-VN" sz="2000">
                            <a:solidFill>
                              <a:srgbClr val="003300"/>
                            </a:solidFill>
                            <a:effectLst/>
                            <a:latin typeface="Cambria Math" panose="02040503050406030204" pitchFamily="18" charset="0"/>
                            <a:ea typeface="Times New Roman" panose="02020603050405020304" pitchFamily="18" charset="0"/>
                          </a:rPr>
                          <m:t>, </m:t>
                        </m:r>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2</m:t>
                        </m:r>
                      </m:sub>
                    </m:sSub>
                  </m:oMath>
                </a14:m>
                <a:r>
                  <a:rPr lang="vi-VN"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a:t>
                </a:r>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14:m>
                  <m:oMathPara xmlns:m="http://schemas.openxmlformats.org/officeDocument/2006/math">
                    <m:oMathParaPr>
                      <m:jc m:val="centerGroup"/>
                    </m:oMathParaPr>
                    <m:oMath xmlns:m="http://schemas.openxmlformats.org/officeDocument/2006/math">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1</m:t>
                          </m:r>
                        </m:sub>
                      </m:sSub>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v</m:t>
                              </m:r>
                            </m:e>
                            <m:sub>
                              <m:r>
                                <a:rPr lang="vi-VN" sz="2000">
                                  <a:solidFill>
                                    <a:srgbClr val="003300"/>
                                  </a:solidFill>
                                  <a:effectLst/>
                                  <a:latin typeface="Cambria Math" panose="02040503050406030204" pitchFamily="18" charset="0"/>
                                  <a:ea typeface="Times New Roman" panose="02020603050405020304" pitchFamily="18" charset="0"/>
                                </a:rPr>
                                <m:t>1</m:t>
                              </m:r>
                            </m:sub>
                          </m:sSub>
                        </m:e>
                      </m:acc>
                      <m:r>
                        <a:rPr lang="vi-VN" sz="2000">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2</m:t>
                          </m:r>
                        </m:sub>
                      </m:sSub>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v</m:t>
                              </m:r>
                            </m:e>
                            <m:sub>
                              <m:r>
                                <a:rPr lang="vi-VN" sz="2000">
                                  <a:solidFill>
                                    <a:srgbClr val="003300"/>
                                  </a:solidFill>
                                  <a:effectLst/>
                                  <a:latin typeface="Cambria Math" panose="02040503050406030204" pitchFamily="18" charset="0"/>
                                  <a:ea typeface="Times New Roman" panose="02020603050405020304" pitchFamily="18" charset="0"/>
                                </a:rPr>
                                <m:t>2</m:t>
                              </m:r>
                            </m:sub>
                          </m:sSub>
                        </m:e>
                      </m:acc>
                      <m:r>
                        <a:rPr lang="vi-VN" sz="2000">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1</m:t>
                          </m:r>
                        </m:sub>
                      </m:sSub>
                      <m:r>
                        <a:rPr lang="vi-VN" sz="2000">
                          <a:solidFill>
                            <a:srgbClr val="003300"/>
                          </a:solidFill>
                          <a:effectLst/>
                          <a:latin typeface="Cambria Math" panose="02040503050406030204" pitchFamily="18" charset="0"/>
                          <a:ea typeface="Times New Roman" panose="02020603050405020304" pitchFamily="18" charset="0"/>
                        </a:rPr>
                        <m:t>+</m:t>
                      </m:r>
                      <m:sSub>
                        <m:sSubPr>
                          <m:ctrlPr>
                            <a:rPr lang="en-US" sz="2000" i="1">
                              <a:solidFill>
                                <a:srgbClr val="003300"/>
                              </a:solidFill>
                              <a:effectLst/>
                              <a:latin typeface="Cambria Math" panose="02040503050406030204" pitchFamily="18" charset="0"/>
                              <a:ea typeface="Times New Roman" panose="02020603050405020304" pitchFamily="18" charset="0"/>
                            </a:rPr>
                          </m:ctrlPr>
                        </m:sSubPr>
                        <m:e>
                          <m:r>
                            <m:rPr>
                              <m:sty m:val="p"/>
                            </m:rPr>
                            <a:rPr lang="vi-VN" sz="2000">
                              <a:solidFill>
                                <a:srgbClr val="003300"/>
                              </a:solidFill>
                              <a:effectLst/>
                              <a:latin typeface="Cambria Math" panose="02040503050406030204" pitchFamily="18" charset="0"/>
                              <a:ea typeface="Times New Roman" panose="02020603050405020304" pitchFamily="18" charset="0"/>
                            </a:rPr>
                            <m:t>m</m:t>
                          </m:r>
                        </m:e>
                        <m:sub>
                          <m:r>
                            <a:rPr lang="vi-VN" sz="2000">
                              <a:solidFill>
                                <a:srgbClr val="003300"/>
                              </a:solidFill>
                              <a:effectLst/>
                              <a:latin typeface="Cambria Math" panose="02040503050406030204" pitchFamily="18" charset="0"/>
                              <a:ea typeface="Times New Roman" panose="02020603050405020304" pitchFamily="18" charset="0"/>
                            </a:rPr>
                            <m:t>2</m:t>
                          </m:r>
                        </m:sub>
                      </m:sSub>
                      <m:r>
                        <a:rPr lang="vi-VN" sz="2000">
                          <a:solidFill>
                            <a:srgbClr val="003300"/>
                          </a:solidFill>
                          <a:effectLst/>
                          <a:latin typeface="Cambria Math" panose="02040503050406030204" pitchFamily="18" charset="0"/>
                          <a:ea typeface="Times New Roman" panose="02020603050405020304" pitchFamily="18" charset="0"/>
                        </a:rPr>
                        <m:t>)</m:t>
                      </m:r>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r>
                            <m:rPr>
                              <m:sty m:val="p"/>
                            </m:rPr>
                            <a:rPr lang="vi-VN" sz="2000">
                              <a:solidFill>
                                <a:srgbClr val="003300"/>
                              </a:solidFill>
                              <a:effectLst/>
                              <a:latin typeface="Cambria Math" panose="02040503050406030204" pitchFamily="18" charset="0"/>
                              <a:ea typeface="Times New Roman" panose="02020603050405020304" pitchFamily="18" charset="0"/>
                            </a:rPr>
                            <m:t>v</m:t>
                          </m:r>
                        </m:e>
                      </m:acc>
                    </m:oMath>
                  </m:oMathPara>
                </a14:m>
                <a:endParaRPr lang="en-US" sz="20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mc:Choice>
        <mc:Fallback xmlns="">
          <p:sp>
            <p:nvSpPr>
              <p:cNvPr id="98" name="TextBox 97" descr="n67 Fb Tuyen Dang">
                <a:extLst>
                  <a:ext uri="{FF2B5EF4-FFF2-40B4-BE49-F238E27FC236}">
                    <a16:creationId xmlns:a16="http://schemas.microsoft.com/office/drawing/2014/main" id="{7B98C868-F973-DACE-910D-6CFFE5695390}"/>
                  </a:ext>
                </a:extLst>
              </p:cNvPr>
              <p:cNvSpPr txBox="1">
                <a:spLocks noRot="1" noChangeAspect="1" noMove="1" noResize="1" noEditPoints="1" noAdjustHandles="1" noChangeArrowheads="1" noChangeShapeType="1" noTextEdit="1"/>
              </p:cNvSpPr>
              <p:nvPr/>
            </p:nvSpPr>
            <p:spPr>
              <a:xfrm>
                <a:off x="9416670" y="5190380"/>
                <a:ext cx="8335015" cy="3218445"/>
              </a:xfrm>
              <a:prstGeom prst="rect">
                <a:avLst/>
              </a:prstGeom>
              <a:blipFill>
                <a:blip r:embed="rId10"/>
                <a:stretch>
                  <a:fillRect l="-805" t="-758" b="-1326"/>
                </a:stretch>
              </a:blipFill>
            </p:spPr>
            <p:txBody>
              <a:bodyPr/>
              <a:lstStyle/>
              <a:p>
                <a:r>
                  <a:rPr lang="en-US">
                    <a:noFill/>
                  </a:rPr>
                  <a:t> </a:t>
                </a:r>
              </a:p>
            </p:txBody>
          </p:sp>
        </mc:Fallback>
      </mc:AlternateContent>
    </p:spTree>
    <p:extLst>
      <p:ext uri="{BB962C8B-B14F-4D97-AF65-F5344CB8AC3E}">
        <p14:creationId xmlns:p14="http://schemas.microsoft.com/office/powerpoint/2010/main" val="7152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DDFF"/>
        </a:solidFill>
        <a:effectLst/>
      </p:bgPr>
    </p:bg>
    <p:spTree>
      <p:nvGrpSpPr>
        <p:cNvPr id="1" name=""/>
        <p:cNvGrpSpPr/>
        <p:nvPr/>
      </p:nvGrpSpPr>
      <p:grpSpPr>
        <a:xfrm>
          <a:off x="0" y="0"/>
          <a:ext cx="0" cy="0"/>
          <a:chOff x="0" y="0"/>
          <a:chExt cx="0" cy="0"/>
        </a:xfrm>
      </p:grpSpPr>
      <p:sp>
        <p:nvSpPr>
          <p:cNvPr id="3" name="TextBox 2" descr="n67 Fb Tuyen Dang">
            <a:extLst>
              <a:ext uri="{FF2B5EF4-FFF2-40B4-BE49-F238E27FC236}">
                <a16:creationId xmlns:a16="http://schemas.microsoft.com/office/drawing/2014/main" xmlns="" id="{40772D52-AF8E-4FE7-672E-C597BD8E63E7}"/>
              </a:ext>
            </a:extLst>
          </p:cNvPr>
          <p:cNvSpPr txBox="1"/>
          <p:nvPr/>
        </p:nvSpPr>
        <p:spPr>
          <a:xfrm>
            <a:off x="1054682" y="1960532"/>
            <a:ext cx="5439053" cy="769441"/>
          </a:xfrm>
          <a:prstGeom prst="rect">
            <a:avLst/>
          </a:prstGeom>
          <a:noFill/>
        </p:spPr>
        <p:txBody>
          <a:bodyPr wrap="none" rtlCol="0">
            <a:spAutoFit/>
          </a:bodyPr>
          <a:lstStyle/>
          <a:p>
            <a:r>
              <a:rPr lang="en-US" sz="4400" i="1">
                <a:latin typeface="Segoe UI Black" panose="020B0A02040204020203" pitchFamily="34" charset="0"/>
                <a:ea typeface="Segoe UI Black" panose="020B0A02040204020203" pitchFamily="34" charset="0"/>
              </a:rPr>
              <a:t>1. Va chạm đàn hồi</a:t>
            </a:r>
          </a:p>
        </p:txBody>
      </p:sp>
      <p:sp>
        <p:nvSpPr>
          <p:cNvPr id="41" name="TextBox 40" descr="n67 Fb Tuyen Dang">
            <a:extLst>
              <a:ext uri="{FF2B5EF4-FFF2-40B4-BE49-F238E27FC236}">
                <a16:creationId xmlns:a16="http://schemas.microsoft.com/office/drawing/2014/main" xmlns="" id="{86D5DE82-D3BC-5CB8-C8A5-47CC3D63CD02}"/>
              </a:ext>
            </a:extLst>
          </p:cNvPr>
          <p:cNvSpPr txBox="1"/>
          <p:nvPr/>
        </p:nvSpPr>
        <p:spPr>
          <a:xfrm>
            <a:off x="558645" y="2783799"/>
            <a:ext cx="17170709" cy="1477905"/>
          </a:xfrm>
          <a:prstGeom prst="rect">
            <a:avLst/>
          </a:prstGeom>
          <a:noFill/>
        </p:spPr>
        <p:txBody>
          <a:bodyPr wrap="square">
            <a:spAutoFit/>
          </a:bodyPr>
          <a:lstStyle/>
          <a:p>
            <a:pPr algn="just">
              <a:lnSpc>
                <a:spcPct val="150000"/>
              </a:lnSpc>
            </a:pP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Là va chạm giữa hai vật mà </a:t>
            </a:r>
            <a:r>
              <a:rPr lang="vi-VN" sz="3200" b="1" u="sng">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sau </a:t>
            </a:r>
            <a:r>
              <a:rPr lang="en-US" sz="3200" b="1" u="sng">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khi </a:t>
            </a:r>
            <a:r>
              <a:rPr lang="vi-VN" sz="3200" b="1" u="sng">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va chạm</a:t>
            </a:r>
            <a:r>
              <a:rPr lang="vi-VN" sz="3200" b="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a:t>
            </a:r>
            <a:r>
              <a:rPr lang="vi-VN" sz="3200" b="1" u="sng">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hai</a:t>
            </a:r>
            <a:r>
              <a:rPr lang="vi-VN" sz="3200" u="sng">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a:t>
            </a:r>
            <a:r>
              <a:rPr lang="vi-VN" sz="3200" b="1" u="sng">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vật</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tiếp tục chuyển động </a:t>
            </a:r>
            <a:r>
              <a:rPr lang="vi-VN" sz="3200" b="1" u="sng">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tách rời nhau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với vận tốc riêng biệt và động lượng và động năng của chúng trước và sau không đổi.</a:t>
            </a:r>
            <a:endParaRPr lang="en-US"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p:grpSp>
        <p:nvGrpSpPr>
          <p:cNvPr id="46" name="Group 45" descr="n67 Fb Tuyen Dang">
            <a:extLst>
              <a:ext uri="{FF2B5EF4-FFF2-40B4-BE49-F238E27FC236}">
                <a16:creationId xmlns:a16="http://schemas.microsoft.com/office/drawing/2014/main" xmlns="" id="{C81F368C-6E1D-D1E9-965B-6FC3A7896CC5}"/>
              </a:ext>
            </a:extLst>
          </p:cNvPr>
          <p:cNvGrpSpPr/>
          <p:nvPr/>
        </p:nvGrpSpPr>
        <p:grpSpPr>
          <a:xfrm>
            <a:off x="4937243" y="4373036"/>
            <a:ext cx="8413511" cy="1323440"/>
            <a:chOff x="395465" y="5904298"/>
            <a:chExt cx="8413511" cy="1323440"/>
          </a:xfrm>
        </p:grpSpPr>
        <p:pic>
          <p:nvPicPr>
            <p:cNvPr id="42" name="Picture 41">
              <a:extLst>
                <a:ext uri="{FF2B5EF4-FFF2-40B4-BE49-F238E27FC236}">
                  <a16:creationId xmlns:a16="http://schemas.microsoft.com/office/drawing/2014/main" xmlns="" id="{DFA7722A-41C3-91B6-38AA-DAB1953ECD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09" b="92935" l="298" r="97619">
                          <a14:foregroundMark x1="4762" y1="51630" x2="4762" y2="51630"/>
                          <a14:foregroundMark x1="4762" y1="51630" x2="4762" y2="51630"/>
                          <a14:foregroundMark x1="1488" y1="74457" x2="1488" y2="74457"/>
                          <a14:foregroundMark x1="1488" y1="74457" x2="1488" y2="74457"/>
                          <a14:foregroundMark x1="595" y1="37500" x2="595" y2="37500"/>
                          <a14:foregroundMark x1="595" y1="37500" x2="595" y2="37500"/>
                          <a14:foregroundMark x1="8631" y1="92935" x2="8631" y2="92935"/>
                          <a14:foregroundMark x1="8631" y1="92935" x2="8631" y2="92935"/>
                          <a14:foregroundMark x1="8631" y1="92935" x2="8631" y2="92935"/>
                          <a14:foregroundMark x1="22917" y1="92935" x2="22917" y2="92935"/>
                          <a14:foregroundMark x1="22917" y1="92935" x2="22917" y2="92935"/>
                          <a14:foregroundMark x1="22917" y1="92935" x2="22917" y2="92935"/>
                          <a14:foregroundMark x1="93155" y1="45109" x2="93155" y2="45109"/>
                          <a14:foregroundMark x1="93155" y1="45109" x2="93155" y2="45109"/>
                          <a14:foregroundMark x1="93155" y1="45109" x2="93155" y2="45109"/>
                          <a14:foregroundMark x1="93155" y1="45109" x2="93155" y2="45109"/>
                          <a14:foregroundMark x1="93155" y1="45109" x2="93155" y2="45109"/>
                          <a14:foregroundMark x1="73214" y1="8152" x2="73214" y2="8152"/>
                          <a14:foregroundMark x1="73214" y1="8152" x2="73214" y2="8152"/>
                          <a14:foregroundMark x1="73214" y1="8152" x2="73214" y2="8152"/>
                          <a14:foregroundMark x1="73214" y1="8152" x2="73214" y2="8152"/>
                          <a14:foregroundMark x1="96726" y1="19022" x2="96726" y2="19022"/>
                          <a14:foregroundMark x1="96726" y1="19022" x2="96726" y2="19022"/>
                          <a14:foregroundMark x1="97321" y1="50543" x2="97321" y2="50543"/>
                          <a14:foregroundMark x1="97321" y1="50543" x2="97321" y2="50543"/>
                          <a14:foregroundMark x1="97321" y1="50543" x2="97321" y2="50543"/>
                          <a14:foregroundMark x1="97619" y1="79891" x2="97619" y2="79891"/>
                          <a14:foregroundMark x1="97619" y1="79891" x2="97619" y2="79891"/>
                          <a14:foregroundMark x1="97619" y1="79891" x2="97619" y2="79891"/>
                        </a14:backgroundRemoval>
                      </a14:imgEffect>
                    </a14:imgLayer>
                  </a14:imgProps>
                </a:ext>
              </a:extLst>
            </a:blip>
            <a:stretch>
              <a:fillRect/>
            </a:stretch>
          </p:blipFill>
          <p:spPr>
            <a:xfrm>
              <a:off x="395465" y="5904298"/>
              <a:ext cx="8413511" cy="1323440"/>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xmlns="" id="{EDC912F7-5172-43AF-25BB-738E11F85F68}"/>
                    </a:ext>
                  </a:extLst>
                </p:cNvPr>
                <p:cNvSpPr txBox="1"/>
                <p:nvPr/>
              </p:nvSpPr>
              <p:spPr>
                <a:xfrm>
                  <a:off x="1150360" y="6212331"/>
                  <a:ext cx="6903720" cy="7073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solidFill>
                                  <a:srgbClr val="836967"/>
                                </a:solidFill>
                                <a:latin typeface="Cambria Math" panose="02040503050406030204" pitchFamily="18" charset="0"/>
                              </a:rPr>
                            </m:ctrlPr>
                          </m:sSubPr>
                          <m:e>
                            <m:r>
                              <a:rPr lang="en-US" sz="3600" b="1" i="1">
                                <a:latin typeface="Cambria Math" panose="02040503050406030204" pitchFamily="18" charset="0"/>
                              </a:rPr>
                              <m:t>𝒎</m:t>
                            </m:r>
                          </m:e>
                          <m:sub>
                            <m:r>
                              <a:rPr lang="en-US" sz="3600" b="1" i="0">
                                <a:latin typeface="Cambria Math" panose="02040503050406030204" pitchFamily="18" charset="0"/>
                              </a:rPr>
                              <m:t>𝟏</m:t>
                            </m:r>
                          </m:sub>
                        </m:sSub>
                        <m:acc>
                          <m:accPr>
                            <m:chr m:val="⃗"/>
                            <m:ctrlPr>
                              <a:rPr lang="en-US" sz="3600" b="1" i="1">
                                <a:solidFill>
                                  <a:srgbClr val="836967"/>
                                </a:solidFill>
                                <a:latin typeface="Cambria Math" panose="02040503050406030204" pitchFamily="18" charset="0"/>
                              </a:rPr>
                            </m:ctrlPr>
                          </m:accPr>
                          <m:e>
                            <m:sSub>
                              <m:sSubPr>
                                <m:ctrlPr>
                                  <a:rPr lang="en-US" sz="3600" b="1" i="1">
                                    <a:solidFill>
                                      <a:srgbClr val="836967"/>
                                    </a:solidFill>
                                    <a:latin typeface="Cambria Math" panose="02040503050406030204" pitchFamily="18" charset="0"/>
                                  </a:rPr>
                                </m:ctrlPr>
                              </m:sSubPr>
                              <m:e>
                                <m:r>
                                  <a:rPr lang="en-US" sz="3600" b="1" i="0">
                                    <a:latin typeface="Cambria Math" panose="02040503050406030204" pitchFamily="18" charset="0"/>
                                  </a:rPr>
                                  <m:t>𝐯</m:t>
                                </m:r>
                              </m:e>
                              <m:sub>
                                <m:r>
                                  <a:rPr lang="en-US" sz="3600" b="1" i="0">
                                    <a:latin typeface="Cambria Math" panose="02040503050406030204" pitchFamily="18" charset="0"/>
                                  </a:rPr>
                                  <m:t>𝟏</m:t>
                                </m:r>
                              </m:sub>
                            </m:sSub>
                          </m:e>
                        </m:acc>
                        <m:sSub>
                          <m:sSubPr>
                            <m:ctrlPr>
                              <a:rPr lang="en-US" sz="3600" b="1" i="1">
                                <a:solidFill>
                                  <a:srgbClr val="836967"/>
                                </a:solidFill>
                                <a:latin typeface="Cambria Math" panose="02040503050406030204" pitchFamily="18" charset="0"/>
                              </a:rPr>
                            </m:ctrlPr>
                          </m:sSubPr>
                          <m:e>
                            <m:r>
                              <a:rPr lang="en-US" sz="3600" b="1" i="0">
                                <a:latin typeface="Cambria Math" panose="02040503050406030204" pitchFamily="18" charset="0"/>
                              </a:rPr>
                              <m:t> + </m:t>
                            </m:r>
                            <m:r>
                              <a:rPr lang="en-US" sz="3600" b="1" i="0">
                                <a:latin typeface="Cambria Math" panose="02040503050406030204" pitchFamily="18" charset="0"/>
                              </a:rPr>
                              <m:t>𝐦</m:t>
                            </m:r>
                          </m:e>
                          <m:sub>
                            <m:r>
                              <a:rPr lang="en-US" sz="3600" b="1" i="0">
                                <a:latin typeface="Cambria Math" panose="02040503050406030204" pitchFamily="18" charset="0"/>
                              </a:rPr>
                              <m:t>𝟐</m:t>
                            </m:r>
                          </m:sub>
                        </m:sSub>
                        <m:acc>
                          <m:accPr>
                            <m:chr m:val="⃗"/>
                            <m:ctrlPr>
                              <a:rPr lang="en-US" sz="3600" b="1" i="1">
                                <a:solidFill>
                                  <a:srgbClr val="836967"/>
                                </a:solidFill>
                                <a:latin typeface="Cambria Math" panose="02040503050406030204" pitchFamily="18" charset="0"/>
                              </a:rPr>
                            </m:ctrlPr>
                          </m:accPr>
                          <m:e>
                            <m:sSub>
                              <m:sSubPr>
                                <m:ctrlPr>
                                  <a:rPr lang="en-US" sz="3600" b="1" i="1">
                                    <a:solidFill>
                                      <a:srgbClr val="836967"/>
                                    </a:solidFill>
                                    <a:latin typeface="Cambria Math" panose="02040503050406030204" pitchFamily="18" charset="0"/>
                                  </a:rPr>
                                </m:ctrlPr>
                              </m:sSubPr>
                              <m:e>
                                <m:r>
                                  <a:rPr lang="en-US" sz="3600" b="1" i="0">
                                    <a:latin typeface="Cambria Math" panose="02040503050406030204" pitchFamily="18" charset="0"/>
                                  </a:rPr>
                                  <m:t>𝐯</m:t>
                                </m:r>
                              </m:e>
                              <m:sub>
                                <m:r>
                                  <a:rPr lang="en-US" sz="3600" b="1" i="0">
                                    <a:latin typeface="Cambria Math" panose="02040503050406030204" pitchFamily="18" charset="0"/>
                                  </a:rPr>
                                  <m:t>𝟐</m:t>
                                </m:r>
                              </m:sub>
                            </m:sSub>
                          </m:e>
                        </m:acc>
                        <m:r>
                          <a:rPr lang="en-US" sz="3600" b="1" i="0">
                            <a:latin typeface="Cambria Math" panose="02040503050406030204" pitchFamily="18" charset="0"/>
                          </a:rPr>
                          <m:t>=</m:t>
                        </m:r>
                        <m:sSub>
                          <m:sSubPr>
                            <m:ctrlPr>
                              <a:rPr lang="en-US" sz="3600" b="1" i="1">
                                <a:solidFill>
                                  <a:srgbClr val="836967"/>
                                </a:solidFill>
                                <a:latin typeface="Cambria Math" panose="02040503050406030204" pitchFamily="18" charset="0"/>
                              </a:rPr>
                            </m:ctrlPr>
                          </m:sSubPr>
                          <m:e>
                            <m:sSub>
                              <m:sSubPr>
                                <m:ctrlPr>
                                  <a:rPr lang="en-US" sz="3600" b="1" i="1">
                                    <a:solidFill>
                                      <a:srgbClr val="836967"/>
                                    </a:solidFill>
                                    <a:latin typeface="Cambria Math" panose="02040503050406030204" pitchFamily="18" charset="0"/>
                                  </a:rPr>
                                </m:ctrlPr>
                              </m:sSubPr>
                              <m:e>
                                <m:r>
                                  <a:rPr lang="en-US" sz="3600" b="1" i="0">
                                    <a:latin typeface="Cambria Math" panose="02040503050406030204" pitchFamily="18" charset="0"/>
                                  </a:rPr>
                                  <m:t>𝐦</m:t>
                                </m:r>
                              </m:e>
                              <m:sub>
                                <m:r>
                                  <a:rPr lang="en-US" sz="3600" b="1" i="0">
                                    <a:latin typeface="Cambria Math" panose="02040503050406030204" pitchFamily="18" charset="0"/>
                                  </a:rPr>
                                  <m:t>𝟏</m:t>
                                </m:r>
                              </m:sub>
                            </m:sSub>
                            <m:acc>
                              <m:accPr>
                                <m:chr m:val="⃗"/>
                                <m:ctrlPr>
                                  <a:rPr lang="en-US" sz="3600" b="1" i="1">
                                    <a:solidFill>
                                      <a:srgbClr val="836967"/>
                                    </a:solidFill>
                                    <a:latin typeface="Cambria Math" panose="02040503050406030204" pitchFamily="18" charset="0"/>
                                  </a:rPr>
                                </m:ctrlPr>
                              </m:accPr>
                              <m:e>
                                <m:sSubSup>
                                  <m:sSubSupPr>
                                    <m:ctrlPr>
                                      <a:rPr lang="en-US" sz="3600" b="1" i="1">
                                        <a:solidFill>
                                          <a:srgbClr val="836967"/>
                                        </a:solidFill>
                                        <a:latin typeface="Cambria Math" panose="02040503050406030204" pitchFamily="18" charset="0"/>
                                      </a:rPr>
                                    </m:ctrlPr>
                                  </m:sSubSupPr>
                                  <m:e>
                                    <m:r>
                                      <a:rPr lang="en-US" sz="3600" b="1" i="1">
                                        <a:latin typeface="Cambria Math" panose="02040503050406030204" pitchFamily="18" charset="0"/>
                                      </a:rPr>
                                      <m:t>𝒗</m:t>
                                    </m:r>
                                  </m:e>
                                  <m:sub>
                                    <m:r>
                                      <a:rPr lang="en-US" sz="3600" b="1" i="0">
                                        <a:latin typeface="Cambria Math" panose="02040503050406030204" pitchFamily="18" charset="0"/>
                                      </a:rPr>
                                      <m:t>𝟏</m:t>
                                    </m:r>
                                  </m:sub>
                                  <m:sup>
                                    <m:r>
                                      <a:rPr lang="en-US" sz="3600" b="1" i="0">
                                        <a:latin typeface="Cambria Math" panose="02040503050406030204" pitchFamily="18" charset="0"/>
                                      </a:rPr>
                                      <m:t>,</m:t>
                                    </m:r>
                                  </m:sup>
                                </m:sSubSup>
                              </m:e>
                            </m:acc>
                            <m:r>
                              <a:rPr lang="en-US" sz="3600" b="1" i="0">
                                <a:latin typeface="Cambria Math" panose="02040503050406030204" pitchFamily="18" charset="0"/>
                              </a:rPr>
                              <m:t>+</m:t>
                            </m:r>
                            <m:r>
                              <a:rPr lang="en-US" sz="3600" b="1" i="0">
                                <a:latin typeface="Cambria Math" panose="02040503050406030204" pitchFamily="18" charset="0"/>
                              </a:rPr>
                              <m:t>𝐦</m:t>
                            </m:r>
                          </m:e>
                          <m:sub>
                            <m:r>
                              <a:rPr lang="en-US" sz="3600" b="1" i="0">
                                <a:latin typeface="Cambria Math" panose="02040503050406030204" pitchFamily="18" charset="0"/>
                              </a:rPr>
                              <m:t>𝟐</m:t>
                            </m:r>
                          </m:sub>
                        </m:sSub>
                        <m:acc>
                          <m:accPr>
                            <m:chr m:val="⃗"/>
                            <m:ctrlPr>
                              <a:rPr lang="en-US" sz="3600" b="1" i="1">
                                <a:solidFill>
                                  <a:srgbClr val="836967"/>
                                </a:solidFill>
                                <a:latin typeface="Cambria Math" panose="02040503050406030204" pitchFamily="18" charset="0"/>
                              </a:rPr>
                            </m:ctrlPr>
                          </m:accPr>
                          <m:e>
                            <m:sSubSup>
                              <m:sSubSupPr>
                                <m:ctrlPr>
                                  <a:rPr lang="en-US" sz="3600" b="1" i="1">
                                    <a:solidFill>
                                      <a:srgbClr val="836967"/>
                                    </a:solidFill>
                                    <a:latin typeface="Cambria Math" panose="02040503050406030204" pitchFamily="18" charset="0"/>
                                  </a:rPr>
                                </m:ctrlPr>
                              </m:sSubSupPr>
                              <m:e>
                                <m:r>
                                  <a:rPr lang="en-US" sz="3600" b="1" i="1">
                                    <a:latin typeface="Cambria Math" panose="02040503050406030204" pitchFamily="18" charset="0"/>
                                  </a:rPr>
                                  <m:t>𝒗</m:t>
                                </m:r>
                              </m:e>
                              <m:sub>
                                <m:r>
                                  <a:rPr lang="en-US" sz="3600" b="1" i="0">
                                    <a:latin typeface="Cambria Math" panose="02040503050406030204" pitchFamily="18" charset="0"/>
                                  </a:rPr>
                                  <m:t>𝟐</m:t>
                                </m:r>
                              </m:sub>
                              <m:sup>
                                <m:r>
                                  <a:rPr lang="en-US" sz="3600" b="1" i="0">
                                    <a:latin typeface="Cambria Math" panose="02040503050406030204" pitchFamily="18" charset="0"/>
                                  </a:rPr>
                                  <m:t>,</m:t>
                                </m:r>
                              </m:sup>
                            </m:sSubSup>
                          </m:e>
                        </m:acc>
                      </m:oMath>
                    </m:oMathPara>
                  </a14:m>
                  <a:endParaRPr lang="en-US" b="1"/>
                </a:p>
              </p:txBody>
            </p:sp>
          </mc:Choice>
          <mc:Fallback xmlns="">
            <p:sp>
              <p:nvSpPr>
                <p:cNvPr id="44" name="TextBox 43">
                  <a:extLst>
                    <a:ext uri="{FF2B5EF4-FFF2-40B4-BE49-F238E27FC236}">
                      <a16:creationId xmlns:a16="http://schemas.microsoft.com/office/drawing/2014/main" id="{EDC912F7-5172-43AF-25BB-738E11F85F68}"/>
                    </a:ext>
                  </a:extLst>
                </p:cNvPr>
                <p:cNvSpPr txBox="1">
                  <a:spLocks noRot="1" noChangeAspect="1" noMove="1" noResize="1" noEditPoints="1" noAdjustHandles="1" noChangeArrowheads="1" noChangeShapeType="1" noTextEdit="1"/>
                </p:cNvSpPr>
                <p:nvPr/>
              </p:nvSpPr>
              <p:spPr>
                <a:xfrm>
                  <a:off x="1150360" y="6212331"/>
                  <a:ext cx="6903720" cy="707373"/>
                </a:xfrm>
                <a:prstGeom prst="rect">
                  <a:avLst/>
                </a:prstGeom>
                <a:blipFill>
                  <a:blip r:embed="rId4"/>
                  <a:stretch>
                    <a:fillRect/>
                  </a:stretch>
                </a:blipFill>
              </p:spPr>
              <p:txBody>
                <a:bodyPr/>
                <a:lstStyle/>
                <a:p>
                  <a:r>
                    <a:rPr lang="en-US">
                      <a:noFill/>
                    </a:rPr>
                    <a:t> </a:t>
                  </a:r>
                </a:p>
              </p:txBody>
            </p:sp>
          </mc:Fallback>
        </mc:AlternateContent>
      </p:grpSp>
      <p:pic>
        <p:nvPicPr>
          <p:cNvPr id="3074" name="Picture 2" descr="n67 Fb Tuyen Dang">
            <a:extLst>
              <a:ext uri="{FF2B5EF4-FFF2-40B4-BE49-F238E27FC236}">
                <a16:creationId xmlns:a16="http://schemas.microsoft.com/office/drawing/2014/main" xmlns="" id="{6EA26296-FB92-D2BA-C787-EC6B404E7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45" y="6004509"/>
            <a:ext cx="5782472" cy="33677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67 Fb Tuyen Dang">
            <a:extLst>
              <a:ext uri="{FF2B5EF4-FFF2-40B4-BE49-F238E27FC236}">
                <a16:creationId xmlns:a16="http://schemas.microsoft.com/office/drawing/2014/main" xmlns="" id="{690C7FE2-840E-0E12-5685-B0AB3A3036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3735" y="6004509"/>
            <a:ext cx="5987144" cy="3367769"/>
          </a:xfrm>
          <a:prstGeom prst="rect">
            <a:avLst/>
          </a:prstGeom>
          <a:noFill/>
          <a:extLst>
            <a:ext uri="{909E8E84-426E-40DD-AFC4-6F175D3DCCD1}">
              <a14:hiddenFill xmlns:a14="http://schemas.microsoft.com/office/drawing/2010/main">
                <a:solidFill>
                  <a:srgbClr val="FFFFFF"/>
                </a:solidFill>
              </a14:hiddenFill>
            </a:ext>
          </a:extLst>
        </p:spPr>
      </p:pic>
      <p:pic>
        <p:nvPicPr>
          <p:cNvPr id="49" name="Content Placeholder 4" descr="n67 Fb Tuyen Dang">
            <a:extLst>
              <a:ext uri="{FF2B5EF4-FFF2-40B4-BE49-F238E27FC236}">
                <a16:creationId xmlns:a16="http://schemas.microsoft.com/office/drawing/2014/main" xmlns="" id="{70B23579-8F18-4D27-B0B7-B722CC3E57FB}"/>
              </a:ext>
            </a:extLst>
          </p:cNvPr>
          <p:cNvPicPr>
            <a:picLocks noGrp="1" noChangeAspect="1"/>
          </p:cNvPicPr>
          <p:nvPr/>
        </p:nvPicPr>
        <p:blipFill>
          <a:blip r:embed="rId7">
            <a:extLst>
              <a:ext uri="{28A0092B-C50C-407E-A947-70E740481C1C}">
                <a14:useLocalDpi xmlns:a14="http://schemas.microsoft.com/office/drawing/2010/main" val="0"/>
              </a:ext>
            </a:extLst>
          </a:blip>
          <a:stretch>
            <a:fillRect/>
          </a:stretch>
        </p:blipFill>
        <p:spPr>
          <a:xfrm>
            <a:off x="12716075" y="6004509"/>
            <a:ext cx="5013279" cy="3367769"/>
          </a:xfrm>
          <a:prstGeom prst="rect">
            <a:avLst/>
          </a:prstGeom>
        </p:spPr>
      </p:pic>
      <p:pic>
        <p:nvPicPr>
          <p:cNvPr id="50" name="Picture 49" descr="n67 Fb Tuyen Dang">
            <a:extLst>
              <a:ext uri="{FF2B5EF4-FFF2-40B4-BE49-F238E27FC236}">
                <a16:creationId xmlns:a16="http://schemas.microsoft.com/office/drawing/2014/main" xmlns="" id="{3321FC12-2B88-452E-14A2-DE6AFCFFB5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3575" y1="75862" x2="73575" y2="75862"/>
                        <a14:foregroundMark x1="73575" y1="75862" x2="73575" y2="75862"/>
                        <a14:foregroundMark x1="73575" y1="75862" x2="73575" y2="75862"/>
                        <a14:foregroundMark x1="73575" y1="75862" x2="73575" y2="75862"/>
                        <a14:foregroundMark x1="73575" y1="26437" x2="73575" y2="26437"/>
                        <a14:foregroundMark x1="73575" y1="26437" x2="73575" y2="26437"/>
                        <a14:foregroundMark x1="73575" y1="26437" x2="73575" y2="26437"/>
                        <a14:foregroundMark x1="73575" y1="26437" x2="73575" y2="26437"/>
                        <a14:foregroundMark x1="73575" y1="26437" x2="73575" y2="26437"/>
                        <a14:foregroundMark x1="73575" y1="26437" x2="73575" y2="26437"/>
                        <a14:foregroundMark x1="72021" y1="17816" x2="72021" y2="17816"/>
                        <a14:foregroundMark x1="72021" y1="17816" x2="72021" y2="17816"/>
                      </a14:backgroundRemoval>
                    </a14:imgEffect>
                  </a14:imgLayer>
                </a14:imgProps>
              </a:ext>
            </a:extLst>
          </a:blip>
          <a:stretch>
            <a:fillRect/>
          </a:stretch>
        </p:blipFill>
        <p:spPr>
          <a:xfrm rot="15583968">
            <a:off x="12504314" y="4460213"/>
            <a:ext cx="717154" cy="646554"/>
          </a:xfrm>
          <a:prstGeom prst="rect">
            <a:avLst/>
          </a:prstGeom>
        </p:spPr>
      </p:pic>
    </p:spTree>
    <p:extLst>
      <p:ext uri="{BB962C8B-B14F-4D97-AF65-F5344CB8AC3E}">
        <p14:creationId xmlns:p14="http://schemas.microsoft.com/office/powerpoint/2010/main" val="72087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DDFF"/>
        </a:solidFill>
        <a:effectLst/>
      </p:bgPr>
    </p:bg>
    <p:spTree>
      <p:nvGrpSpPr>
        <p:cNvPr id="1" name=""/>
        <p:cNvGrpSpPr/>
        <p:nvPr/>
      </p:nvGrpSpPr>
      <p:grpSpPr>
        <a:xfrm>
          <a:off x="0" y="0"/>
          <a:ext cx="0" cy="0"/>
          <a:chOff x="0" y="0"/>
          <a:chExt cx="0" cy="0"/>
        </a:xfrm>
      </p:grpSpPr>
      <p:sp>
        <p:nvSpPr>
          <p:cNvPr id="4" name="TextBox 3" descr="n67 Fb Tuyen Dang">
            <a:extLst>
              <a:ext uri="{FF2B5EF4-FFF2-40B4-BE49-F238E27FC236}">
                <a16:creationId xmlns:a16="http://schemas.microsoft.com/office/drawing/2014/main" xmlns="" id="{F164275B-E393-1EEB-AC54-E4D0CB93EC08}"/>
              </a:ext>
            </a:extLst>
          </p:cNvPr>
          <p:cNvSpPr txBox="1"/>
          <p:nvPr/>
        </p:nvSpPr>
        <p:spPr>
          <a:xfrm>
            <a:off x="1161638" y="2025448"/>
            <a:ext cx="4768998" cy="769441"/>
          </a:xfrm>
          <a:prstGeom prst="rect">
            <a:avLst/>
          </a:prstGeom>
          <a:noFill/>
        </p:spPr>
        <p:txBody>
          <a:bodyPr wrap="none" rtlCol="0">
            <a:spAutoFit/>
          </a:bodyPr>
          <a:lstStyle/>
          <a:p>
            <a:r>
              <a:rPr lang="en-US" sz="4400" i="1">
                <a:latin typeface="Segoe UI Black" panose="020B0A02040204020203" pitchFamily="34" charset="0"/>
                <a:ea typeface="Segoe UI Black" panose="020B0A02040204020203" pitchFamily="34" charset="0"/>
              </a:rPr>
              <a:t>2. Va chạm mềm</a:t>
            </a:r>
          </a:p>
        </p:txBody>
      </p:sp>
      <p:grpSp>
        <p:nvGrpSpPr>
          <p:cNvPr id="46" name="Group 45" descr="n67 Fb Tuyen Dang">
            <a:extLst>
              <a:ext uri="{FF2B5EF4-FFF2-40B4-BE49-F238E27FC236}">
                <a16:creationId xmlns:a16="http://schemas.microsoft.com/office/drawing/2014/main" xmlns="" id="{C81F368C-6E1D-D1E9-965B-6FC3A7896CC5}"/>
              </a:ext>
            </a:extLst>
          </p:cNvPr>
          <p:cNvGrpSpPr/>
          <p:nvPr/>
        </p:nvGrpSpPr>
        <p:grpSpPr>
          <a:xfrm>
            <a:off x="4937244" y="4373036"/>
            <a:ext cx="8413511" cy="1323440"/>
            <a:chOff x="395465" y="5904298"/>
            <a:chExt cx="8413511" cy="1323440"/>
          </a:xfrm>
        </p:grpSpPr>
        <p:pic>
          <p:nvPicPr>
            <p:cNvPr id="42" name="Picture 41">
              <a:extLst>
                <a:ext uri="{FF2B5EF4-FFF2-40B4-BE49-F238E27FC236}">
                  <a16:creationId xmlns:a16="http://schemas.microsoft.com/office/drawing/2014/main" xmlns="" id="{DFA7722A-41C3-91B6-38AA-DAB1953ECD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09" b="92935" l="298" r="97619">
                          <a14:foregroundMark x1="4762" y1="51630" x2="4762" y2="51630"/>
                          <a14:foregroundMark x1="4762" y1="51630" x2="4762" y2="51630"/>
                          <a14:foregroundMark x1="1488" y1="74457" x2="1488" y2="74457"/>
                          <a14:foregroundMark x1="1488" y1="74457" x2="1488" y2="74457"/>
                          <a14:foregroundMark x1="595" y1="37500" x2="595" y2="37500"/>
                          <a14:foregroundMark x1="595" y1="37500" x2="595" y2="37500"/>
                          <a14:foregroundMark x1="8631" y1="92935" x2="8631" y2="92935"/>
                          <a14:foregroundMark x1="8631" y1="92935" x2="8631" y2="92935"/>
                          <a14:foregroundMark x1="8631" y1="92935" x2="8631" y2="92935"/>
                          <a14:foregroundMark x1="22917" y1="92935" x2="22917" y2="92935"/>
                          <a14:foregroundMark x1="22917" y1="92935" x2="22917" y2="92935"/>
                          <a14:foregroundMark x1="22917" y1="92935" x2="22917" y2="92935"/>
                          <a14:foregroundMark x1="93155" y1="45109" x2="93155" y2="45109"/>
                          <a14:foregroundMark x1="93155" y1="45109" x2="93155" y2="45109"/>
                          <a14:foregroundMark x1="93155" y1="45109" x2="93155" y2="45109"/>
                          <a14:foregroundMark x1="93155" y1="45109" x2="93155" y2="45109"/>
                          <a14:foregroundMark x1="93155" y1="45109" x2="93155" y2="45109"/>
                          <a14:foregroundMark x1="73214" y1="8152" x2="73214" y2="8152"/>
                          <a14:foregroundMark x1="73214" y1="8152" x2="73214" y2="8152"/>
                          <a14:foregroundMark x1="73214" y1="8152" x2="73214" y2="8152"/>
                          <a14:foregroundMark x1="73214" y1="8152" x2="73214" y2="8152"/>
                          <a14:foregroundMark x1="96726" y1="19022" x2="96726" y2="19022"/>
                          <a14:foregroundMark x1="96726" y1="19022" x2="96726" y2="19022"/>
                          <a14:foregroundMark x1="97321" y1="50543" x2="97321" y2="50543"/>
                          <a14:foregroundMark x1="97321" y1="50543" x2="97321" y2="50543"/>
                          <a14:foregroundMark x1="97321" y1="50543" x2="97321" y2="50543"/>
                          <a14:foregroundMark x1="97619" y1="79891" x2="97619" y2="79891"/>
                          <a14:foregroundMark x1="97619" y1="79891" x2="97619" y2="79891"/>
                          <a14:foregroundMark x1="97619" y1="79891" x2="97619" y2="79891"/>
                        </a14:backgroundRemoval>
                      </a14:imgEffect>
                    </a14:imgLayer>
                  </a14:imgProps>
                </a:ext>
              </a:extLst>
            </a:blip>
            <a:stretch>
              <a:fillRect/>
            </a:stretch>
          </p:blipFill>
          <p:spPr>
            <a:xfrm>
              <a:off x="395465" y="5904298"/>
              <a:ext cx="8413511" cy="1323440"/>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xmlns="" id="{EDC912F7-5172-43AF-25BB-738E11F85F68}"/>
                    </a:ext>
                  </a:extLst>
                </p:cNvPr>
                <p:cNvSpPr txBox="1"/>
                <p:nvPr/>
              </p:nvSpPr>
              <p:spPr>
                <a:xfrm>
                  <a:off x="1150360" y="6212331"/>
                  <a:ext cx="6903720"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600" b="1" i="1">
                                <a:latin typeface="Cambria Math" panose="02040503050406030204" pitchFamily="18" charset="0"/>
                              </a:rPr>
                            </m:ctrlPr>
                          </m:sSubPr>
                          <m:e>
                            <m:r>
                              <a:rPr lang="vi-VN" sz="3600" b="1" i="1">
                                <a:latin typeface="Cambria Math" panose="02040503050406030204" pitchFamily="18" charset="0"/>
                              </a:rPr>
                              <m:t>𝒎</m:t>
                            </m:r>
                          </m:e>
                          <m:sub>
                            <m:r>
                              <a:rPr lang="vi-VN" sz="3600" b="1" i="1">
                                <a:latin typeface="Cambria Math" panose="02040503050406030204" pitchFamily="18" charset="0"/>
                              </a:rPr>
                              <m:t>𝟏</m:t>
                            </m:r>
                          </m:sub>
                        </m:sSub>
                        <m:acc>
                          <m:accPr>
                            <m:chr m:val="⃗"/>
                            <m:ctrlPr>
                              <a:rPr lang="en-US" sz="3600" b="1" i="1">
                                <a:latin typeface="Cambria Math" panose="02040503050406030204" pitchFamily="18" charset="0"/>
                              </a:rPr>
                            </m:ctrlPr>
                          </m:accPr>
                          <m:e>
                            <m:sSub>
                              <m:sSubPr>
                                <m:ctrlPr>
                                  <a:rPr lang="en-US" sz="3600" b="1" i="1">
                                    <a:latin typeface="Cambria Math" panose="02040503050406030204" pitchFamily="18" charset="0"/>
                                  </a:rPr>
                                </m:ctrlPr>
                              </m:sSubPr>
                              <m:e>
                                <m:r>
                                  <a:rPr lang="vi-VN" sz="3600" b="1" i="1">
                                    <a:latin typeface="Cambria Math" panose="02040503050406030204" pitchFamily="18" charset="0"/>
                                  </a:rPr>
                                  <m:t>𝒗</m:t>
                                </m:r>
                              </m:e>
                              <m:sub>
                                <m:r>
                                  <a:rPr lang="vi-VN" sz="3600" b="1" i="1">
                                    <a:latin typeface="Cambria Math" panose="02040503050406030204" pitchFamily="18" charset="0"/>
                                  </a:rPr>
                                  <m:t>𝟏</m:t>
                                </m:r>
                              </m:sub>
                            </m:sSub>
                          </m:e>
                        </m:acc>
                        <m:r>
                          <a:rPr lang="vi-VN" sz="3600" b="1">
                            <a:latin typeface="Cambria Math" panose="02040503050406030204" pitchFamily="18" charset="0"/>
                          </a:rPr>
                          <m:t>+</m:t>
                        </m:r>
                        <m:sSub>
                          <m:sSubPr>
                            <m:ctrlPr>
                              <a:rPr lang="en-US" sz="3600" b="1" i="1">
                                <a:latin typeface="Cambria Math" panose="02040503050406030204" pitchFamily="18" charset="0"/>
                              </a:rPr>
                            </m:ctrlPr>
                          </m:sSubPr>
                          <m:e>
                            <m:r>
                              <a:rPr lang="vi-VN" sz="3600" b="1" i="1">
                                <a:latin typeface="Cambria Math" panose="02040503050406030204" pitchFamily="18" charset="0"/>
                              </a:rPr>
                              <m:t>𝒎</m:t>
                            </m:r>
                          </m:e>
                          <m:sub>
                            <m:r>
                              <a:rPr lang="vi-VN" sz="3600" b="1" i="1">
                                <a:latin typeface="Cambria Math" panose="02040503050406030204" pitchFamily="18" charset="0"/>
                              </a:rPr>
                              <m:t>𝟐</m:t>
                            </m:r>
                          </m:sub>
                        </m:sSub>
                        <m:acc>
                          <m:accPr>
                            <m:chr m:val="⃗"/>
                            <m:ctrlPr>
                              <a:rPr lang="en-US" sz="3600" b="1" i="1">
                                <a:latin typeface="Cambria Math" panose="02040503050406030204" pitchFamily="18" charset="0"/>
                              </a:rPr>
                            </m:ctrlPr>
                          </m:accPr>
                          <m:e>
                            <m:sSub>
                              <m:sSubPr>
                                <m:ctrlPr>
                                  <a:rPr lang="en-US" sz="3600" b="1" i="1">
                                    <a:latin typeface="Cambria Math" panose="02040503050406030204" pitchFamily="18" charset="0"/>
                                  </a:rPr>
                                </m:ctrlPr>
                              </m:sSubPr>
                              <m:e>
                                <m:r>
                                  <a:rPr lang="vi-VN" sz="3600" b="1" i="1">
                                    <a:latin typeface="Cambria Math" panose="02040503050406030204" pitchFamily="18" charset="0"/>
                                  </a:rPr>
                                  <m:t>𝒗</m:t>
                                </m:r>
                              </m:e>
                              <m:sub>
                                <m:r>
                                  <a:rPr lang="vi-VN" sz="3600" b="1" i="1">
                                    <a:latin typeface="Cambria Math" panose="02040503050406030204" pitchFamily="18" charset="0"/>
                                  </a:rPr>
                                  <m:t>𝟐</m:t>
                                </m:r>
                              </m:sub>
                            </m:sSub>
                          </m:e>
                        </m:acc>
                        <m:r>
                          <a:rPr lang="vi-VN" sz="3600" b="1">
                            <a:latin typeface="Cambria Math" panose="02040503050406030204" pitchFamily="18" charset="0"/>
                          </a:rPr>
                          <m:t>=(</m:t>
                        </m:r>
                        <m:sSub>
                          <m:sSubPr>
                            <m:ctrlPr>
                              <a:rPr lang="en-US" sz="3600" b="1" i="1">
                                <a:latin typeface="Cambria Math" panose="02040503050406030204" pitchFamily="18" charset="0"/>
                              </a:rPr>
                            </m:ctrlPr>
                          </m:sSubPr>
                          <m:e>
                            <m:r>
                              <a:rPr lang="vi-VN" sz="3600" b="1" i="1">
                                <a:latin typeface="Cambria Math" panose="02040503050406030204" pitchFamily="18" charset="0"/>
                              </a:rPr>
                              <m:t>𝒎</m:t>
                            </m:r>
                          </m:e>
                          <m:sub>
                            <m:r>
                              <a:rPr lang="vi-VN" sz="3600" b="1" i="1">
                                <a:latin typeface="Cambria Math" panose="02040503050406030204" pitchFamily="18" charset="0"/>
                              </a:rPr>
                              <m:t>𝟏</m:t>
                            </m:r>
                          </m:sub>
                        </m:sSub>
                        <m:r>
                          <a:rPr lang="vi-VN" sz="3600" b="1">
                            <a:latin typeface="Cambria Math" panose="02040503050406030204" pitchFamily="18" charset="0"/>
                          </a:rPr>
                          <m:t>+</m:t>
                        </m:r>
                        <m:sSub>
                          <m:sSubPr>
                            <m:ctrlPr>
                              <a:rPr lang="en-US" sz="3600" b="1" i="1">
                                <a:latin typeface="Cambria Math" panose="02040503050406030204" pitchFamily="18" charset="0"/>
                              </a:rPr>
                            </m:ctrlPr>
                          </m:sSubPr>
                          <m:e>
                            <m:r>
                              <a:rPr lang="vi-VN" sz="3600" b="1" i="1">
                                <a:latin typeface="Cambria Math" panose="02040503050406030204" pitchFamily="18" charset="0"/>
                              </a:rPr>
                              <m:t>𝒎</m:t>
                            </m:r>
                          </m:e>
                          <m:sub>
                            <m:r>
                              <a:rPr lang="vi-VN" sz="3600" b="1" i="1">
                                <a:latin typeface="Cambria Math" panose="02040503050406030204" pitchFamily="18" charset="0"/>
                              </a:rPr>
                              <m:t>𝟐</m:t>
                            </m:r>
                          </m:sub>
                        </m:sSub>
                        <m:r>
                          <a:rPr lang="vi-VN" sz="3600" b="1">
                            <a:latin typeface="Cambria Math" panose="02040503050406030204" pitchFamily="18" charset="0"/>
                          </a:rPr>
                          <m:t>)</m:t>
                        </m:r>
                        <m:acc>
                          <m:accPr>
                            <m:chr m:val="⃗"/>
                            <m:ctrlPr>
                              <a:rPr lang="en-US" sz="3600" b="1" i="1">
                                <a:latin typeface="Cambria Math" panose="02040503050406030204" pitchFamily="18" charset="0"/>
                              </a:rPr>
                            </m:ctrlPr>
                          </m:accPr>
                          <m:e>
                            <m:r>
                              <a:rPr lang="vi-VN" sz="3600" b="1" i="1">
                                <a:latin typeface="Cambria Math" panose="02040503050406030204" pitchFamily="18" charset="0"/>
                              </a:rPr>
                              <m:t>𝒗</m:t>
                            </m:r>
                          </m:e>
                        </m:acc>
                      </m:oMath>
                    </m:oMathPara>
                  </a14:m>
                  <a:endParaRPr lang="en-US" sz="3600" b="1"/>
                </a:p>
              </p:txBody>
            </p:sp>
          </mc:Choice>
          <mc:Fallback xmlns="">
            <p:sp>
              <p:nvSpPr>
                <p:cNvPr id="44" name="TextBox 43">
                  <a:extLst>
                    <a:ext uri="{FF2B5EF4-FFF2-40B4-BE49-F238E27FC236}">
                      <a16:creationId xmlns:a16="http://schemas.microsoft.com/office/drawing/2014/main" id="{EDC912F7-5172-43AF-25BB-738E11F85F68}"/>
                    </a:ext>
                  </a:extLst>
                </p:cNvPr>
                <p:cNvSpPr txBox="1">
                  <a:spLocks noRot="1" noChangeAspect="1" noMove="1" noResize="1" noEditPoints="1" noAdjustHandles="1" noChangeArrowheads="1" noChangeShapeType="1" noTextEdit="1"/>
                </p:cNvSpPr>
                <p:nvPr/>
              </p:nvSpPr>
              <p:spPr>
                <a:xfrm>
                  <a:off x="1150360" y="6212331"/>
                  <a:ext cx="6903720" cy="646331"/>
                </a:xfrm>
                <a:prstGeom prst="rect">
                  <a:avLst/>
                </a:prstGeom>
                <a:blipFill>
                  <a:blip r:embed="rId4"/>
                  <a:stretch>
                    <a:fillRect/>
                  </a:stretch>
                </a:blipFill>
              </p:spPr>
              <p:txBody>
                <a:bodyPr/>
                <a:lstStyle/>
                <a:p>
                  <a:r>
                    <a:rPr lang="en-US">
                      <a:noFill/>
                    </a:rPr>
                    <a:t> </a:t>
                  </a:r>
                </a:p>
              </p:txBody>
            </p:sp>
          </mc:Fallback>
        </mc:AlternateContent>
      </p:grpSp>
      <p:sp>
        <p:nvSpPr>
          <p:cNvPr id="10" name="TextBox 9" descr="n67 Fb Tuyen Dang">
            <a:extLst>
              <a:ext uri="{FF2B5EF4-FFF2-40B4-BE49-F238E27FC236}">
                <a16:creationId xmlns:a16="http://schemas.microsoft.com/office/drawing/2014/main" xmlns="" id="{8DBBA183-A13B-12C7-A06D-BA477320C2C7}"/>
              </a:ext>
            </a:extLst>
          </p:cNvPr>
          <p:cNvSpPr txBox="1"/>
          <p:nvPr/>
        </p:nvSpPr>
        <p:spPr>
          <a:xfrm>
            <a:off x="498307" y="2794889"/>
            <a:ext cx="17291385" cy="1477905"/>
          </a:xfrm>
          <a:prstGeom prst="rect">
            <a:avLst/>
          </a:prstGeom>
          <a:noFill/>
        </p:spPr>
        <p:txBody>
          <a:bodyPr wrap="square">
            <a:spAutoFit/>
          </a:bodyPr>
          <a:lstStyle/>
          <a:p>
            <a:pPr algn="just">
              <a:lnSpc>
                <a:spcPct val="150000"/>
              </a:lnSpc>
            </a:pP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Là va chạm giữa hai vật mà </a:t>
            </a:r>
            <a:r>
              <a:rPr lang="vi-VN" sz="3200" b="1" u="sng">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sau khi va chạm</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 </a:t>
            </a:r>
            <a:r>
              <a:rPr lang="vi-VN" sz="3200" b="1" u="sng">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hai vật dính vào nhau </a:t>
            </a:r>
            <a:r>
              <a:rPr lang="vi-VN" sz="32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và chuyển động cùng một vận tốc. Động lượng của chúng không đổi nhưng động năng thì thay đổi.</a:t>
            </a:r>
            <a:endParaRPr lang="en-US"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p:pic>
        <p:nvPicPr>
          <p:cNvPr id="2052" name="Picture 4" descr="n67 Fb Tuyen Dang">
            <a:extLst>
              <a:ext uri="{FF2B5EF4-FFF2-40B4-BE49-F238E27FC236}">
                <a16:creationId xmlns:a16="http://schemas.microsoft.com/office/drawing/2014/main" xmlns="" id="{11A81922-CA89-4DD2-1A38-6CC5DF371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871" y="6004508"/>
            <a:ext cx="5632274" cy="34165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67 Fb Tuyen Dang">
            <a:extLst>
              <a:ext uri="{FF2B5EF4-FFF2-40B4-BE49-F238E27FC236}">
                <a16:creationId xmlns:a16="http://schemas.microsoft.com/office/drawing/2014/main" xmlns="" id="{07BD7F81-0B3B-16A8-C54A-5376A226415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623"/>
          <a:stretch/>
        </p:blipFill>
        <p:spPr bwMode="auto">
          <a:xfrm>
            <a:off x="498308" y="6017073"/>
            <a:ext cx="5706550" cy="34039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67 Fb Tuyen Dang">
            <a:extLst>
              <a:ext uri="{FF2B5EF4-FFF2-40B4-BE49-F238E27FC236}">
                <a16:creationId xmlns:a16="http://schemas.microsoft.com/office/drawing/2014/main" xmlns="" id="{D12CA751-D108-31F2-C39A-46FF16FE40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1590" y="6017073"/>
            <a:ext cx="5458102" cy="34039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n67 Fb Tuyen Dang">
            <a:extLst>
              <a:ext uri="{FF2B5EF4-FFF2-40B4-BE49-F238E27FC236}">
                <a16:creationId xmlns:a16="http://schemas.microsoft.com/office/drawing/2014/main" xmlns="" id="{A1E08C88-7BDB-952B-AEE8-A26A7324514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3575" y1="75862" x2="73575" y2="75862"/>
                        <a14:foregroundMark x1="73575" y1="75862" x2="73575" y2="75862"/>
                        <a14:foregroundMark x1="73575" y1="75862" x2="73575" y2="75862"/>
                        <a14:foregroundMark x1="73575" y1="75862" x2="73575" y2="75862"/>
                        <a14:foregroundMark x1="73575" y1="26437" x2="73575" y2="26437"/>
                        <a14:foregroundMark x1="73575" y1="26437" x2="73575" y2="26437"/>
                        <a14:foregroundMark x1="73575" y1="26437" x2="73575" y2="26437"/>
                        <a14:foregroundMark x1="73575" y1="26437" x2="73575" y2="26437"/>
                        <a14:foregroundMark x1="73575" y1="26437" x2="73575" y2="26437"/>
                        <a14:foregroundMark x1="73575" y1="26437" x2="73575" y2="26437"/>
                        <a14:foregroundMark x1="72021" y1="17816" x2="72021" y2="17816"/>
                        <a14:foregroundMark x1="72021" y1="17816" x2="72021" y2="17816"/>
                      </a14:backgroundRemoval>
                    </a14:imgEffect>
                  </a14:imgLayer>
                </a14:imgProps>
              </a:ext>
            </a:extLst>
          </a:blip>
          <a:stretch>
            <a:fillRect/>
          </a:stretch>
        </p:blipFill>
        <p:spPr>
          <a:xfrm rot="15583968">
            <a:off x="12605599" y="4308503"/>
            <a:ext cx="717154" cy="646554"/>
          </a:xfrm>
          <a:prstGeom prst="rect">
            <a:avLst/>
          </a:prstGeom>
        </p:spPr>
      </p:pic>
    </p:spTree>
    <p:extLst>
      <p:ext uri="{BB962C8B-B14F-4D97-AF65-F5344CB8AC3E}">
        <p14:creationId xmlns:p14="http://schemas.microsoft.com/office/powerpoint/2010/main" val="7794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4" name="Oval 3" descr="n67 Fb Tuyen Dang">
            <a:extLst>
              <a:ext uri="{FF2B5EF4-FFF2-40B4-BE49-F238E27FC236}">
                <a16:creationId xmlns:a16="http://schemas.microsoft.com/office/drawing/2014/main" xmlns="" id="{32CF2BB9-D986-4AF6-EFCF-ACE86B11B6E5}"/>
              </a:ext>
            </a:extLst>
          </p:cNvPr>
          <p:cNvSpPr/>
          <p:nvPr/>
        </p:nvSpPr>
        <p:spPr>
          <a:xfrm>
            <a:off x="9018599" y="-77177"/>
            <a:ext cx="10223866" cy="10223866"/>
          </a:xfrm>
          <a:prstGeom prst="ellipse">
            <a:avLst/>
          </a:pr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5" name="Rectangle: Rounded Corners 4" descr="n67 Fb Tuyen Dang">
            <a:extLst>
              <a:ext uri="{FF2B5EF4-FFF2-40B4-BE49-F238E27FC236}">
                <a16:creationId xmlns:a16="http://schemas.microsoft.com/office/drawing/2014/main" xmlns="" id="{320E012E-3C0C-E5D1-74E0-07BF2F5C173D}"/>
              </a:ext>
            </a:extLst>
          </p:cNvPr>
          <p:cNvSpPr/>
          <p:nvPr/>
        </p:nvSpPr>
        <p:spPr>
          <a:xfrm>
            <a:off x="8046000" y="7789907"/>
            <a:ext cx="3943892" cy="671301"/>
          </a:xfrm>
          <a:prstGeom prst="roundRect">
            <a:avLst>
              <a:gd name="adj" fmla="val 50000"/>
            </a:avLst>
          </a:pr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 name="Rectangle: Rounded Corners 5" descr="n67 Fb Tuyen Dang">
            <a:extLst>
              <a:ext uri="{FF2B5EF4-FFF2-40B4-BE49-F238E27FC236}">
                <a16:creationId xmlns:a16="http://schemas.microsoft.com/office/drawing/2014/main" xmlns="" id="{FB89E484-FDBC-6059-9CE4-90833AD808FA}"/>
              </a:ext>
            </a:extLst>
          </p:cNvPr>
          <p:cNvSpPr/>
          <p:nvPr/>
        </p:nvSpPr>
        <p:spPr>
          <a:xfrm>
            <a:off x="6825422" y="7171912"/>
            <a:ext cx="3943892" cy="671301"/>
          </a:xfrm>
          <a:prstGeom prst="roundRect">
            <a:avLst>
              <a:gd name="adj" fmla="val 50000"/>
            </a:avLst>
          </a:prstGeom>
          <a:solidFill>
            <a:srgbClr val="FFF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7" name="Rectangle: Rounded Corners 6" descr="n67 Fb Tuyen Dang">
            <a:extLst>
              <a:ext uri="{FF2B5EF4-FFF2-40B4-BE49-F238E27FC236}">
                <a16:creationId xmlns:a16="http://schemas.microsoft.com/office/drawing/2014/main" xmlns="" id="{DC47CB79-E29D-5B73-0A5C-C5F5793E7CF0}"/>
              </a:ext>
            </a:extLst>
          </p:cNvPr>
          <p:cNvSpPr/>
          <p:nvPr/>
        </p:nvSpPr>
        <p:spPr>
          <a:xfrm>
            <a:off x="8454995" y="6475257"/>
            <a:ext cx="3943892" cy="671301"/>
          </a:xfrm>
          <a:prstGeom prst="roundRect">
            <a:avLst>
              <a:gd name="adj" fmla="val 50000"/>
            </a:avLst>
          </a:pr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8" name="Rectangle: Rounded Corners 7" descr="n67 Fb Tuyen Dang">
            <a:extLst>
              <a:ext uri="{FF2B5EF4-FFF2-40B4-BE49-F238E27FC236}">
                <a16:creationId xmlns:a16="http://schemas.microsoft.com/office/drawing/2014/main" xmlns="" id="{F643C6AF-2B1E-E57C-EAA6-290AC19AEF07}"/>
              </a:ext>
            </a:extLst>
          </p:cNvPr>
          <p:cNvSpPr/>
          <p:nvPr/>
        </p:nvSpPr>
        <p:spPr>
          <a:xfrm>
            <a:off x="15382145" y="9230900"/>
            <a:ext cx="3943892" cy="671301"/>
          </a:xfrm>
          <a:prstGeom prst="roundRect">
            <a:avLst>
              <a:gd name="adj" fmla="val 50000"/>
            </a:avLst>
          </a:pr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 name="Rectangle: Rounded Corners 8" descr="n67 Fb Tuyen Dang">
            <a:extLst>
              <a:ext uri="{FF2B5EF4-FFF2-40B4-BE49-F238E27FC236}">
                <a16:creationId xmlns:a16="http://schemas.microsoft.com/office/drawing/2014/main" xmlns="" id="{906EE5F6-EC81-4DA7-8DAD-560B88D05B41}"/>
              </a:ext>
            </a:extLst>
          </p:cNvPr>
          <p:cNvSpPr/>
          <p:nvPr/>
        </p:nvSpPr>
        <p:spPr>
          <a:xfrm>
            <a:off x="16629332" y="8558257"/>
            <a:ext cx="3943892" cy="671301"/>
          </a:xfrm>
          <a:prstGeom prst="roundRect">
            <a:avLst>
              <a:gd name="adj" fmla="val 50000"/>
            </a:avLst>
          </a:prstGeom>
          <a:solidFill>
            <a:srgbClr val="FFF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0" name="Rectangle: Rounded Corners 9" descr="n67 Fb Tuyen Dang">
            <a:extLst>
              <a:ext uri="{FF2B5EF4-FFF2-40B4-BE49-F238E27FC236}">
                <a16:creationId xmlns:a16="http://schemas.microsoft.com/office/drawing/2014/main" xmlns="" id="{F3BD051B-78DC-143B-66F4-E11AF019559C}"/>
              </a:ext>
            </a:extLst>
          </p:cNvPr>
          <p:cNvSpPr/>
          <p:nvPr/>
        </p:nvSpPr>
        <p:spPr>
          <a:xfrm>
            <a:off x="14603323" y="7833972"/>
            <a:ext cx="3943892" cy="671301"/>
          </a:xfrm>
          <a:prstGeom prst="roundRect">
            <a:avLst>
              <a:gd name="adj" fmla="val 50000"/>
            </a:avLst>
          </a:pr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1" name="Rectangle: Rounded Corners 10" descr="n67 Fb Tuyen Dang">
            <a:extLst>
              <a:ext uri="{FF2B5EF4-FFF2-40B4-BE49-F238E27FC236}">
                <a16:creationId xmlns:a16="http://schemas.microsoft.com/office/drawing/2014/main" xmlns="" id="{B2DF231A-56C9-01B7-BEF3-A08928367221}"/>
              </a:ext>
            </a:extLst>
          </p:cNvPr>
          <p:cNvSpPr/>
          <p:nvPr/>
        </p:nvSpPr>
        <p:spPr>
          <a:xfrm>
            <a:off x="15815723" y="2005166"/>
            <a:ext cx="3943892" cy="671301"/>
          </a:xfrm>
          <a:prstGeom prst="roundRect">
            <a:avLst>
              <a:gd name="adj" fmla="val 50000"/>
            </a:avLst>
          </a:pr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2" name="Rectangle: Rounded Corners 11" descr="n67 Fb Tuyen Dang">
            <a:extLst>
              <a:ext uri="{FF2B5EF4-FFF2-40B4-BE49-F238E27FC236}">
                <a16:creationId xmlns:a16="http://schemas.microsoft.com/office/drawing/2014/main" xmlns="" id="{6F9C0126-B1E3-6FE4-4D05-C4B7D02EF342}"/>
              </a:ext>
            </a:extLst>
          </p:cNvPr>
          <p:cNvSpPr/>
          <p:nvPr/>
        </p:nvSpPr>
        <p:spPr>
          <a:xfrm>
            <a:off x="16521159" y="1393171"/>
            <a:ext cx="3943892" cy="671301"/>
          </a:xfrm>
          <a:prstGeom prst="roundRect">
            <a:avLst>
              <a:gd name="adj" fmla="val 50000"/>
            </a:avLst>
          </a:prstGeom>
          <a:solidFill>
            <a:srgbClr val="FFF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3" name="Rectangle: Rounded Corners 12" descr="n67 Fb Tuyen Dang">
            <a:extLst>
              <a:ext uri="{FF2B5EF4-FFF2-40B4-BE49-F238E27FC236}">
                <a16:creationId xmlns:a16="http://schemas.microsoft.com/office/drawing/2014/main" xmlns="" id="{7414DA26-0140-34D2-FE78-B1525E1C0046}"/>
              </a:ext>
            </a:extLst>
          </p:cNvPr>
          <p:cNvSpPr/>
          <p:nvPr/>
        </p:nvSpPr>
        <p:spPr>
          <a:xfrm>
            <a:off x="14878030" y="748218"/>
            <a:ext cx="3943892" cy="671301"/>
          </a:xfrm>
          <a:prstGeom prst="roundRect">
            <a:avLst>
              <a:gd name="adj" fmla="val 50000"/>
            </a:avLst>
          </a:pr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4" name="Rectangle: Rounded Corners 13" descr="n67 Fb Tuyen Dang">
            <a:extLst>
              <a:ext uri="{FF2B5EF4-FFF2-40B4-BE49-F238E27FC236}">
                <a16:creationId xmlns:a16="http://schemas.microsoft.com/office/drawing/2014/main" xmlns="" id="{E8AA9CBD-FCD3-28F5-1EDD-7A85D78EA326}"/>
              </a:ext>
            </a:extLst>
          </p:cNvPr>
          <p:cNvSpPr/>
          <p:nvPr/>
        </p:nvSpPr>
        <p:spPr>
          <a:xfrm>
            <a:off x="7916038" y="3481227"/>
            <a:ext cx="3943892" cy="671301"/>
          </a:xfrm>
          <a:prstGeom prst="roundRect">
            <a:avLst>
              <a:gd name="adj" fmla="val 50000"/>
            </a:avLst>
          </a:pr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5" name="Rectangle: Rounded Corners 14" descr="n67 Fb Tuyen Dang">
            <a:extLst>
              <a:ext uri="{FF2B5EF4-FFF2-40B4-BE49-F238E27FC236}">
                <a16:creationId xmlns:a16="http://schemas.microsoft.com/office/drawing/2014/main" xmlns="" id="{0396DE02-6317-3396-FFD7-7C0F71CF8A28}"/>
              </a:ext>
            </a:extLst>
          </p:cNvPr>
          <p:cNvSpPr/>
          <p:nvPr/>
        </p:nvSpPr>
        <p:spPr>
          <a:xfrm>
            <a:off x="6421795" y="2866083"/>
            <a:ext cx="3943892" cy="671301"/>
          </a:xfrm>
          <a:prstGeom prst="roundRect">
            <a:avLst>
              <a:gd name="adj" fmla="val 50000"/>
            </a:avLst>
          </a:prstGeom>
          <a:solidFill>
            <a:srgbClr val="FFF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6" name="Rectangle: Rounded Corners 15" descr="n67 Fb Tuyen Dang">
            <a:extLst>
              <a:ext uri="{FF2B5EF4-FFF2-40B4-BE49-F238E27FC236}">
                <a16:creationId xmlns:a16="http://schemas.microsoft.com/office/drawing/2014/main" xmlns="" id="{E3E8610E-6880-5B24-4DA2-6E39E9D2E7ED}"/>
              </a:ext>
            </a:extLst>
          </p:cNvPr>
          <p:cNvSpPr/>
          <p:nvPr/>
        </p:nvSpPr>
        <p:spPr>
          <a:xfrm>
            <a:off x="8543673" y="2197748"/>
            <a:ext cx="3943892" cy="671301"/>
          </a:xfrm>
          <a:prstGeom prst="roundRect">
            <a:avLst>
              <a:gd name="adj" fmla="val 50000"/>
            </a:avLst>
          </a:pr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7" name="Freeform: Shape 16" descr="n67 Fb Tuyen Dang">
            <a:extLst>
              <a:ext uri="{FF2B5EF4-FFF2-40B4-BE49-F238E27FC236}">
                <a16:creationId xmlns:a16="http://schemas.microsoft.com/office/drawing/2014/main" xmlns="" id="{97449EC2-1C4F-528B-DC02-824B1FA05154}"/>
              </a:ext>
            </a:extLst>
          </p:cNvPr>
          <p:cNvSpPr/>
          <p:nvPr/>
        </p:nvSpPr>
        <p:spPr>
          <a:xfrm>
            <a:off x="10958031" y="8944119"/>
            <a:ext cx="5602110" cy="472056"/>
          </a:xfrm>
          <a:custGeom>
            <a:avLst/>
            <a:gdLst>
              <a:gd name="connsiteX0" fmla="*/ 4296904 w 4808672"/>
              <a:gd name="connsiteY0" fmla="*/ 0 h 1024664"/>
              <a:gd name="connsiteX1" fmla="*/ 4308104 w 4808672"/>
              <a:gd name="connsiteY1" fmla="*/ 1129 h 1024664"/>
              <a:gd name="connsiteX2" fmla="*/ 4361682 w 4808672"/>
              <a:gd name="connsiteY2" fmla="*/ 1129 h 1024664"/>
              <a:gd name="connsiteX3" fmla="*/ 4361682 w 4808672"/>
              <a:gd name="connsiteY3" fmla="*/ 6530 h 1024664"/>
              <a:gd name="connsiteX4" fmla="*/ 4400043 w 4808672"/>
              <a:gd name="connsiteY4" fmla="*/ 10397 h 1024664"/>
              <a:gd name="connsiteX5" fmla="*/ 4808672 w 4808672"/>
              <a:gd name="connsiteY5" fmla="*/ 511768 h 1024664"/>
              <a:gd name="connsiteX6" fmla="*/ 4400043 w 4808672"/>
              <a:gd name="connsiteY6" fmla="*/ 1013139 h 1024664"/>
              <a:gd name="connsiteX7" fmla="*/ 4361682 w 4808672"/>
              <a:gd name="connsiteY7" fmla="*/ 1017006 h 1024664"/>
              <a:gd name="connsiteX8" fmla="*/ 4361682 w 4808672"/>
              <a:gd name="connsiteY8" fmla="*/ 1024664 h 1024664"/>
              <a:gd name="connsiteX9" fmla="*/ 511768 w 4808672"/>
              <a:gd name="connsiteY9" fmla="*/ 1024664 h 1024664"/>
              <a:gd name="connsiteX10" fmla="*/ 505679 w 4808672"/>
              <a:gd name="connsiteY10" fmla="*/ 1024664 h 1024664"/>
              <a:gd name="connsiteX11" fmla="*/ 505679 w 4808672"/>
              <a:gd name="connsiteY11" fmla="*/ 1024050 h 1024664"/>
              <a:gd name="connsiteX12" fmla="*/ 408629 w 4808672"/>
              <a:gd name="connsiteY12" fmla="*/ 1014267 h 1024664"/>
              <a:gd name="connsiteX13" fmla="*/ 0 w 4808672"/>
              <a:gd name="connsiteY13" fmla="*/ 512896 h 1024664"/>
              <a:gd name="connsiteX14" fmla="*/ 408629 w 4808672"/>
              <a:gd name="connsiteY14" fmla="*/ 11525 h 1024664"/>
              <a:gd name="connsiteX15" fmla="*/ 505679 w 4808672"/>
              <a:gd name="connsiteY15" fmla="*/ 1742 h 1024664"/>
              <a:gd name="connsiteX16" fmla="*/ 505679 w 4808672"/>
              <a:gd name="connsiteY16" fmla="*/ 1129 h 1024664"/>
              <a:gd name="connsiteX17" fmla="*/ 511758 w 4808672"/>
              <a:gd name="connsiteY17" fmla="*/ 1129 h 1024664"/>
              <a:gd name="connsiteX18" fmla="*/ 511768 w 4808672"/>
              <a:gd name="connsiteY18" fmla="*/ 1128 h 1024664"/>
              <a:gd name="connsiteX19" fmla="*/ 511778 w 4808672"/>
              <a:gd name="connsiteY19" fmla="*/ 1129 h 1024664"/>
              <a:gd name="connsiteX20" fmla="*/ 4285705 w 4808672"/>
              <a:gd name="connsiteY20" fmla="*/ 1129 h 102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8672" h="1024664">
                <a:moveTo>
                  <a:pt x="4296904" y="0"/>
                </a:moveTo>
                <a:lnTo>
                  <a:pt x="4308104" y="1129"/>
                </a:lnTo>
                <a:lnTo>
                  <a:pt x="4361682" y="1129"/>
                </a:lnTo>
                <a:lnTo>
                  <a:pt x="4361682" y="6530"/>
                </a:lnTo>
                <a:lnTo>
                  <a:pt x="4400043" y="10397"/>
                </a:lnTo>
                <a:cubicBezTo>
                  <a:pt x="4633248" y="58118"/>
                  <a:pt x="4808672" y="264456"/>
                  <a:pt x="4808672" y="511768"/>
                </a:cubicBezTo>
                <a:cubicBezTo>
                  <a:pt x="4808672" y="759080"/>
                  <a:pt x="4633248" y="965418"/>
                  <a:pt x="4400043" y="1013139"/>
                </a:cubicBezTo>
                <a:lnTo>
                  <a:pt x="4361682" y="1017006"/>
                </a:lnTo>
                <a:lnTo>
                  <a:pt x="4361682" y="1024664"/>
                </a:lnTo>
                <a:lnTo>
                  <a:pt x="511768" y="1024664"/>
                </a:lnTo>
                <a:lnTo>
                  <a:pt x="505679" y="1024664"/>
                </a:lnTo>
                <a:lnTo>
                  <a:pt x="505679" y="1024050"/>
                </a:lnTo>
                <a:lnTo>
                  <a:pt x="408629" y="1014267"/>
                </a:lnTo>
                <a:cubicBezTo>
                  <a:pt x="175425" y="966546"/>
                  <a:pt x="0" y="760208"/>
                  <a:pt x="0" y="512896"/>
                </a:cubicBezTo>
                <a:cubicBezTo>
                  <a:pt x="0" y="265584"/>
                  <a:pt x="175425" y="59246"/>
                  <a:pt x="408629" y="11525"/>
                </a:cubicBezTo>
                <a:lnTo>
                  <a:pt x="505679" y="1742"/>
                </a:lnTo>
                <a:lnTo>
                  <a:pt x="505679" y="1129"/>
                </a:lnTo>
                <a:lnTo>
                  <a:pt x="511758" y="1129"/>
                </a:lnTo>
                <a:lnTo>
                  <a:pt x="511768" y="1128"/>
                </a:lnTo>
                <a:lnTo>
                  <a:pt x="511778" y="1129"/>
                </a:lnTo>
                <a:lnTo>
                  <a:pt x="4285705" y="1129"/>
                </a:lnTo>
                <a:close/>
              </a:path>
            </a:pathLst>
          </a:custGeom>
          <a:solidFill>
            <a:srgbClr val="FED73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934"/>
          </a:p>
        </p:txBody>
      </p:sp>
      <p:sp>
        <p:nvSpPr>
          <p:cNvPr id="18" name="Rectangle 17" descr="n67 Fb Tuyen Dang">
            <a:extLst>
              <a:ext uri="{FF2B5EF4-FFF2-40B4-BE49-F238E27FC236}">
                <a16:creationId xmlns:a16="http://schemas.microsoft.com/office/drawing/2014/main" xmlns="" id="{3B174CE9-9315-FA39-A5F5-D17D6AA71F6B}"/>
              </a:ext>
            </a:extLst>
          </p:cNvPr>
          <p:cNvSpPr/>
          <p:nvPr/>
        </p:nvSpPr>
        <p:spPr>
          <a:xfrm rot="19861405" flipV="1">
            <a:off x="14518345" y="7479146"/>
            <a:ext cx="527564" cy="1706346"/>
          </a:xfrm>
          <a:prstGeom prst="rect">
            <a:avLst/>
          </a:prstGeom>
          <a:solidFill>
            <a:srgbClr val="E82C3E"/>
          </a:solidFill>
          <a:ln>
            <a:solidFill>
              <a:srgbClr val="FB5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9" name="Rectangle 18" descr="n67 Fb Tuyen Dang">
            <a:extLst>
              <a:ext uri="{FF2B5EF4-FFF2-40B4-BE49-F238E27FC236}">
                <a16:creationId xmlns:a16="http://schemas.microsoft.com/office/drawing/2014/main" xmlns="" id="{DBA0EB75-6A91-C254-24F2-DB7AB1EDF782}"/>
              </a:ext>
            </a:extLst>
          </p:cNvPr>
          <p:cNvSpPr/>
          <p:nvPr/>
        </p:nvSpPr>
        <p:spPr>
          <a:xfrm rot="1738595">
            <a:off x="12496746" y="7405742"/>
            <a:ext cx="527564" cy="1706346"/>
          </a:xfrm>
          <a:prstGeom prst="rect">
            <a:avLst/>
          </a:prstGeom>
          <a:solidFill>
            <a:srgbClr val="E82C3E"/>
          </a:solidFill>
          <a:ln>
            <a:solidFill>
              <a:srgbClr val="FB5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nvGrpSpPr>
          <p:cNvPr id="20" name="Group 19" descr="n67 Fb Tuyen Dang">
            <a:extLst>
              <a:ext uri="{FF2B5EF4-FFF2-40B4-BE49-F238E27FC236}">
                <a16:creationId xmlns:a16="http://schemas.microsoft.com/office/drawing/2014/main" xmlns="" id="{ACC55BCC-C5B6-EE7E-086E-5630F4A8A218}"/>
              </a:ext>
            </a:extLst>
          </p:cNvPr>
          <p:cNvGrpSpPr/>
          <p:nvPr/>
        </p:nvGrpSpPr>
        <p:grpSpPr>
          <a:xfrm>
            <a:off x="10185154" y="903340"/>
            <a:ext cx="7213882" cy="7213882"/>
            <a:chOff x="2312913" y="628032"/>
            <a:chExt cx="4913128" cy="4913128"/>
          </a:xfrm>
        </p:grpSpPr>
        <p:grpSp>
          <p:nvGrpSpPr>
            <p:cNvPr id="21" name="Group 20">
              <a:extLst>
                <a:ext uri="{FF2B5EF4-FFF2-40B4-BE49-F238E27FC236}">
                  <a16:creationId xmlns:a16="http://schemas.microsoft.com/office/drawing/2014/main" xmlns="" id="{224B015B-682F-5473-23D0-6A6628EDEB7C}"/>
                </a:ext>
              </a:extLst>
            </p:cNvPr>
            <p:cNvGrpSpPr/>
            <p:nvPr/>
          </p:nvGrpSpPr>
          <p:grpSpPr>
            <a:xfrm>
              <a:off x="2312913" y="628032"/>
              <a:ext cx="4913128" cy="4913128"/>
              <a:chOff x="6782615" y="566087"/>
              <a:chExt cx="4913128" cy="4913128"/>
            </a:xfrm>
          </p:grpSpPr>
          <p:grpSp>
            <p:nvGrpSpPr>
              <p:cNvPr id="23" name="Group 22">
                <a:extLst>
                  <a:ext uri="{FF2B5EF4-FFF2-40B4-BE49-F238E27FC236}">
                    <a16:creationId xmlns:a16="http://schemas.microsoft.com/office/drawing/2014/main" xmlns="" id="{1F656D58-968B-AF1F-0156-05D6631A4431}"/>
                  </a:ext>
                </a:extLst>
              </p:cNvPr>
              <p:cNvGrpSpPr/>
              <p:nvPr/>
            </p:nvGrpSpPr>
            <p:grpSpPr>
              <a:xfrm>
                <a:off x="6782615" y="566087"/>
                <a:ext cx="4913128" cy="4913128"/>
                <a:chOff x="2799348" y="132348"/>
                <a:chExt cx="6593305" cy="6593305"/>
              </a:xfrm>
            </p:grpSpPr>
            <p:sp>
              <p:nvSpPr>
                <p:cNvPr id="51" name="Circle: Hollow 50">
                  <a:extLst>
                    <a:ext uri="{FF2B5EF4-FFF2-40B4-BE49-F238E27FC236}">
                      <a16:creationId xmlns:a16="http://schemas.microsoft.com/office/drawing/2014/main" xmlns="" id="{11C9BA07-A782-667B-6133-D01F2DAB55DC}"/>
                    </a:ext>
                  </a:extLst>
                </p:cNvPr>
                <p:cNvSpPr/>
                <p:nvPr/>
              </p:nvSpPr>
              <p:spPr>
                <a:xfrm>
                  <a:off x="2799348" y="132348"/>
                  <a:ext cx="6593305" cy="6593305"/>
                </a:xfrm>
                <a:prstGeom prst="donut">
                  <a:avLst>
                    <a:gd name="adj" fmla="val 6545"/>
                  </a:avLst>
                </a:prstGeom>
                <a:solidFill>
                  <a:srgbClr val="E82C3E"/>
                </a:solidFill>
                <a:ln w="76200">
                  <a:solidFill>
                    <a:srgbClr val="F589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solidFill>
                      <a:schemeClr val="tx1"/>
                    </a:solidFill>
                  </a:endParaRPr>
                </a:p>
              </p:txBody>
            </p:sp>
            <p:sp>
              <p:nvSpPr>
                <p:cNvPr id="52" name="Oval 51">
                  <a:extLst>
                    <a:ext uri="{FF2B5EF4-FFF2-40B4-BE49-F238E27FC236}">
                      <a16:creationId xmlns:a16="http://schemas.microsoft.com/office/drawing/2014/main" xmlns="" id="{F0EB8C30-CB7B-A6D0-414B-93DAF01D67FA}"/>
                    </a:ext>
                  </a:extLst>
                </p:cNvPr>
                <p:cNvSpPr/>
                <p:nvPr/>
              </p:nvSpPr>
              <p:spPr>
                <a:xfrm>
                  <a:off x="3216000" y="549000"/>
                  <a:ext cx="5760000" cy="576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grpSp>
            <p:nvGrpSpPr>
              <p:cNvPr id="24" name="Group 23">
                <a:extLst>
                  <a:ext uri="{FF2B5EF4-FFF2-40B4-BE49-F238E27FC236}">
                    <a16:creationId xmlns:a16="http://schemas.microsoft.com/office/drawing/2014/main" xmlns="" id="{953B3A48-B2A4-4E82-5C36-1BD9AD2FCDAB}"/>
                  </a:ext>
                </a:extLst>
              </p:cNvPr>
              <p:cNvGrpSpPr/>
              <p:nvPr/>
            </p:nvGrpSpPr>
            <p:grpSpPr>
              <a:xfrm>
                <a:off x="6941821" y="736624"/>
                <a:ext cx="4588181" cy="4576868"/>
                <a:chOff x="6941821" y="736624"/>
                <a:chExt cx="4588181" cy="4576868"/>
              </a:xfrm>
            </p:grpSpPr>
            <p:grpSp>
              <p:nvGrpSpPr>
                <p:cNvPr id="25" name="Group 24">
                  <a:extLst>
                    <a:ext uri="{FF2B5EF4-FFF2-40B4-BE49-F238E27FC236}">
                      <a16:creationId xmlns:a16="http://schemas.microsoft.com/office/drawing/2014/main" xmlns="" id="{9CC37747-A892-CC30-2C81-B366239B08D0}"/>
                    </a:ext>
                  </a:extLst>
                </p:cNvPr>
                <p:cNvGrpSpPr/>
                <p:nvPr/>
              </p:nvGrpSpPr>
              <p:grpSpPr>
                <a:xfrm>
                  <a:off x="6941821" y="736624"/>
                  <a:ext cx="4588181" cy="4576868"/>
                  <a:chOff x="3012999" y="361205"/>
                  <a:chExt cx="6157233" cy="6142052"/>
                </a:xfrm>
              </p:grpSpPr>
              <p:grpSp>
                <p:nvGrpSpPr>
                  <p:cNvPr id="34" name="Group 33">
                    <a:extLst>
                      <a:ext uri="{FF2B5EF4-FFF2-40B4-BE49-F238E27FC236}">
                        <a16:creationId xmlns:a16="http://schemas.microsoft.com/office/drawing/2014/main" xmlns="" id="{80AAD1DE-01F8-EFD0-5AE8-B9FD9A3AE3F0}"/>
                      </a:ext>
                    </a:extLst>
                  </p:cNvPr>
                  <p:cNvGrpSpPr/>
                  <p:nvPr/>
                </p:nvGrpSpPr>
                <p:grpSpPr>
                  <a:xfrm>
                    <a:off x="3316514" y="649359"/>
                    <a:ext cx="5559023" cy="5559128"/>
                    <a:chOff x="3316514" y="649359"/>
                    <a:chExt cx="5559023" cy="5559128"/>
                  </a:xfrm>
                </p:grpSpPr>
                <p:sp>
                  <p:nvSpPr>
                    <p:cNvPr id="43" name="Partial Circle 42">
                      <a:extLst>
                        <a:ext uri="{FF2B5EF4-FFF2-40B4-BE49-F238E27FC236}">
                          <a16:creationId xmlns:a16="http://schemas.microsoft.com/office/drawing/2014/main" xmlns="" id="{C15A346A-189D-7E36-86D9-A8F6B3BF4D3E}"/>
                        </a:ext>
                      </a:extLst>
                    </p:cNvPr>
                    <p:cNvSpPr/>
                    <p:nvPr/>
                  </p:nvSpPr>
                  <p:spPr>
                    <a:xfrm>
                      <a:off x="3316565" y="649410"/>
                      <a:ext cx="5558972" cy="5558972"/>
                    </a:xfrm>
                    <a:prstGeom prst="pie">
                      <a:avLst>
                        <a:gd name="adj1" fmla="val 17639"/>
                        <a:gd name="adj2" fmla="val 2685685"/>
                      </a:avLst>
                    </a:prstGeom>
                    <a:solidFill>
                      <a:srgbClr val="FFD9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endParaRPr>
                    </a:p>
                  </p:txBody>
                </p:sp>
                <p:sp>
                  <p:nvSpPr>
                    <p:cNvPr id="44" name="Partial Circle 43">
                      <a:extLst>
                        <a:ext uri="{FF2B5EF4-FFF2-40B4-BE49-F238E27FC236}">
                          <a16:creationId xmlns:a16="http://schemas.microsoft.com/office/drawing/2014/main" xmlns="" id="{3AC20CF9-78F6-ABB3-5068-99D8AC096E77}"/>
                        </a:ext>
                      </a:extLst>
                    </p:cNvPr>
                    <p:cNvSpPr/>
                    <p:nvPr/>
                  </p:nvSpPr>
                  <p:spPr>
                    <a:xfrm rot="2681590">
                      <a:off x="3316565" y="649410"/>
                      <a:ext cx="5558972" cy="5558972"/>
                    </a:xfrm>
                    <a:prstGeom prst="pie">
                      <a:avLst>
                        <a:gd name="adj1" fmla="val 15544"/>
                        <a:gd name="adj2" fmla="val 2709263"/>
                      </a:avLst>
                    </a:prstGeom>
                    <a:solidFill>
                      <a:srgbClr val="6D31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solidFill>
                          <a:schemeClr val="tx1"/>
                        </a:solidFill>
                      </a:endParaRPr>
                    </a:p>
                  </p:txBody>
                </p:sp>
                <p:sp>
                  <p:nvSpPr>
                    <p:cNvPr id="45" name="Partial Circle 44">
                      <a:extLst>
                        <a:ext uri="{FF2B5EF4-FFF2-40B4-BE49-F238E27FC236}">
                          <a16:creationId xmlns:a16="http://schemas.microsoft.com/office/drawing/2014/main" xmlns="" id="{881469DE-D487-E740-2A5C-8BA5923404EA}"/>
                        </a:ext>
                      </a:extLst>
                    </p:cNvPr>
                    <p:cNvSpPr/>
                    <p:nvPr/>
                  </p:nvSpPr>
                  <p:spPr>
                    <a:xfrm flipH="1">
                      <a:off x="3316514" y="649515"/>
                      <a:ext cx="5558972" cy="5558972"/>
                    </a:xfrm>
                    <a:prstGeom prst="pie">
                      <a:avLst>
                        <a:gd name="adj1" fmla="val 17639"/>
                        <a:gd name="adj2" fmla="val 2685685"/>
                      </a:avLst>
                    </a:prstGeom>
                    <a:solidFill>
                      <a:srgbClr val="6D31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solidFill>
                          <a:schemeClr val="tx1"/>
                        </a:solidFill>
                      </a:endParaRPr>
                    </a:p>
                  </p:txBody>
                </p:sp>
                <p:sp>
                  <p:nvSpPr>
                    <p:cNvPr id="46" name="Partial Circle 45">
                      <a:extLst>
                        <a:ext uri="{FF2B5EF4-FFF2-40B4-BE49-F238E27FC236}">
                          <a16:creationId xmlns:a16="http://schemas.microsoft.com/office/drawing/2014/main" xmlns="" id="{BB0672C1-DB63-0A66-A5BB-5603114252FC}"/>
                        </a:ext>
                      </a:extLst>
                    </p:cNvPr>
                    <p:cNvSpPr/>
                    <p:nvPr/>
                  </p:nvSpPr>
                  <p:spPr>
                    <a:xfrm rot="18918410" flipH="1">
                      <a:off x="3316514" y="649411"/>
                      <a:ext cx="5558972" cy="5558972"/>
                    </a:xfrm>
                    <a:prstGeom prst="pie">
                      <a:avLst>
                        <a:gd name="adj1" fmla="val 15544"/>
                        <a:gd name="adj2" fmla="val 2709263"/>
                      </a:avLst>
                    </a:prstGeom>
                    <a:solidFill>
                      <a:srgbClr val="FFD9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solidFill>
                          <a:schemeClr val="tx1"/>
                        </a:solidFill>
                      </a:endParaRPr>
                    </a:p>
                  </p:txBody>
                </p:sp>
                <p:sp>
                  <p:nvSpPr>
                    <p:cNvPr id="47" name="Partial Circle 46">
                      <a:extLst>
                        <a:ext uri="{FF2B5EF4-FFF2-40B4-BE49-F238E27FC236}">
                          <a16:creationId xmlns:a16="http://schemas.microsoft.com/office/drawing/2014/main" xmlns="" id="{6C85A9A1-7A30-C3B2-7067-CF093CB44100}"/>
                        </a:ext>
                      </a:extLst>
                    </p:cNvPr>
                    <p:cNvSpPr/>
                    <p:nvPr/>
                  </p:nvSpPr>
                  <p:spPr>
                    <a:xfrm flipV="1">
                      <a:off x="3316565" y="649359"/>
                      <a:ext cx="5558972" cy="5558972"/>
                    </a:xfrm>
                    <a:prstGeom prst="pie">
                      <a:avLst>
                        <a:gd name="adj1" fmla="val 17639"/>
                        <a:gd name="adj2" fmla="val 2685685"/>
                      </a:avLst>
                    </a:prstGeom>
                    <a:solidFill>
                      <a:srgbClr val="6D31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solidFill>
                          <a:schemeClr val="tx1"/>
                        </a:solidFill>
                      </a:endParaRPr>
                    </a:p>
                  </p:txBody>
                </p:sp>
                <p:sp>
                  <p:nvSpPr>
                    <p:cNvPr id="48" name="Partial Circle 47">
                      <a:extLst>
                        <a:ext uri="{FF2B5EF4-FFF2-40B4-BE49-F238E27FC236}">
                          <a16:creationId xmlns:a16="http://schemas.microsoft.com/office/drawing/2014/main" xmlns="" id="{E0FD0DD9-8530-CC42-7BEA-6CAB33950549}"/>
                        </a:ext>
                      </a:extLst>
                    </p:cNvPr>
                    <p:cNvSpPr/>
                    <p:nvPr/>
                  </p:nvSpPr>
                  <p:spPr>
                    <a:xfrm rot="18918410" flipV="1">
                      <a:off x="3316565" y="649359"/>
                      <a:ext cx="5558972" cy="5558972"/>
                    </a:xfrm>
                    <a:prstGeom prst="pie">
                      <a:avLst>
                        <a:gd name="adj1" fmla="val 15544"/>
                        <a:gd name="adj2" fmla="val 2709263"/>
                      </a:avLst>
                    </a:prstGeom>
                    <a:solidFill>
                      <a:srgbClr val="FFD9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solidFill>
                          <a:schemeClr val="tx1"/>
                        </a:solidFill>
                      </a:endParaRPr>
                    </a:p>
                  </p:txBody>
                </p:sp>
                <p:sp>
                  <p:nvSpPr>
                    <p:cNvPr id="49" name="Partial Circle 48">
                      <a:extLst>
                        <a:ext uri="{FF2B5EF4-FFF2-40B4-BE49-F238E27FC236}">
                          <a16:creationId xmlns:a16="http://schemas.microsoft.com/office/drawing/2014/main" xmlns="" id="{E5840851-9C53-9272-60E6-0D3D7FF2459B}"/>
                        </a:ext>
                      </a:extLst>
                    </p:cNvPr>
                    <p:cNvSpPr/>
                    <p:nvPr/>
                  </p:nvSpPr>
                  <p:spPr>
                    <a:xfrm flipH="1" flipV="1">
                      <a:off x="3316514" y="649464"/>
                      <a:ext cx="5558972" cy="5558972"/>
                    </a:xfrm>
                    <a:prstGeom prst="pie">
                      <a:avLst>
                        <a:gd name="adj1" fmla="val 17639"/>
                        <a:gd name="adj2" fmla="val 2685685"/>
                      </a:avLst>
                    </a:prstGeom>
                    <a:solidFill>
                      <a:srgbClr val="FFD9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solidFill>
                          <a:schemeClr val="tx1"/>
                        </a:solidFill>
                      </a:endParaRPr>
                    </a:p>
                  </p:txBody>
                </p:sp>
                <p:sp>
                  <p:nvSpPr>
                    <p:cNvPr id="50" name="Partial Circle 49">
                      <a:extLst>
                        <a:ext uri="{FF2B5EF4-FFF2-40B4-BE49-F238E27FC236}">
                          <a16:creationId xmlns:a16="http://schemas.microsoft.com/office/drawing/2014/main" xmlns="" id="{0B4A8288-6859-B057-26BA-5CD97F4C0EBA}"/>
                        </a:ext>
                      </a:extLst>
                    </p:cNvPr>
                    <p:cNvSpPr/>
                    <p:nvPr/>
                  </p:nvSpPr>
                  <p:spPr>
                    <a:xfrm rot="2681590" flipH="1" flipV="1">
                      <a:off x="3316514" y="649360"/>
                      <a:ext cx="5558972" cy="5558973"/>
                    </a:xfrm>
                    <a:prstGeom prst="pie">
                      <a:avLst>
                        <a:gd name="adj1" fmla="val 15544"/>
                        <a:gd name="adj2" fmla="val 2709263"/>
                      </a:avLst>
                    </a:prstGeom>
                    <a:solidFill>
                      <a:srgbClr val="6D31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solidFill>
                          <a:schemeClr val="tx1"/>
                        </a:solidFill>
                      </a:endParaRPr>
                    </a:p>
                  </p:txBody>
                </p:sp>
              </p:grpSp>
              <p:sp>
                <p:nvSpPr>
                  <p:cNvPr id="35" name="Isosceles Triangle 34">
                    <a:extLst>
                      <a:ext uri="{FF2B5EF4-FFF2-40B4-BE49-F238E27FC236}">
                        <a16:creationId xmlns:a16="http://schemas.microsoft.com/office/drawing/2014/main" xmlns="" id="{EB44A18B-2F73-CCF9-EDB4-2704CEAD242E}"/>
                      </a:ext>
                    </a:extLst>
                  </p:cNvPr>
                  <p:cNvSpPr/>
                  <p:nvPr/>
                </p:nvSpPr>
                <p:spPr>
                  <a:xfrm>
                    <a:off x="5895473" y="361205"/>
                    <a:ext cx="401053" cy="288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934"/>
                  </a:p>
                </p:txBody>
              </p:sp>
              <p:sp>
                <p:nvSpPr>
                  <p:cNvPr id="36" name="Isosceles Triangle 35">
                    <a:extLst>
                      <a:ext uri="{FF2B5EF4-FFF2-40B4-BE49-F238E27FC236}">
                        <a16:creationId xmlns:a16="http://schemas.microsoft.com/office/drawing/2014/main" xmlns="" id="{F17438AD-83C3-DDE4-171E-5330FBB7FE05}"/>
                      </a:ext>
                    </a:extLst>
                  </p:cNvPr>
                  <p:cNvSpPr/>
                  <p:nvPr/>
                </p:nvSpPr>
                <p:spPr>
                  <a:xfrm rot="5400000">
                    <a:off x="8825705" y="3285000"/>
                    <a:ext cx="401053" cy="288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934"/>
                  </a:p>
                </p:txBody>
              </p:sp>
              <p:sp>
                <p:nvSpPr>
                  <p:cNvPr id="37" name="Isosceles Triangle 36">
                    <a:extLst>
                      <a:ext uri="{FF2B5EF4-FFF2-40B4-BE49-F238E27FC236}">
                        <a16:creationId xmlns:a16="http://schemas.microsoft.com/office/drawing/2014/main" xmlns="" id="{E908A685-67CC-342C-D7D0-DEB7AB71818C}"/>
                      </a:ext>
                    </a:extLst>
                  </p:cNvPr>
                  <p:cNvSpPr/>
                  <p:nvPr/>
                </p:nvSpPr>
                <p:spPr>
                  <a:xfrm rot="10800000">
                    <a:off x="5895472" y="6215257"/>
                    <a:ext cx="401053" cy="288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934"/>
                  </a:p>
                </p:txBody>
              </p:sp>
              <p:sp>
                <p:nvSpPr>
                  <p:cNvPr id="38" name="Isosceles Triangle 37">
                    <a:extLst>
                      <a:ext uri="{FF2B5EF4-FFF2-40B4-BE49-F238E27FC236}">
                        <a16:creationId xmlns:a16="http://schemas.microsoft.com/office/drawing/2014/main" xmlns="" id="{8CA7E91E-7274-A15D-4CD9-4F767245DE85}"/>
                      </a:ext>
                    </a:extLst>
                  </p:cNvPr>
                  <p:cNvSpPr/>
                  <p:nvPr/>
                </p:nvSpPr>
                <p:spPr>
                  <a:xfrm rot="16046244">
                    <a:off x="2956472" y="3278763"/>
                    <a:ext cx="401053" cy="288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934"/>
                  </a:p>
                </p:txBody>
              </p:sp>
              <p:sp>
                <p:nvSpPr>
                  <p:cNvPr id="39" name="Isosceles Triangle 38">
                    <a:extLst>
                      <a:ext uri="{FF2B5EF4-FFF2-40B4-BE49-F238E27FC236}">
                        <a16:creationId xmlns:a16="http://schemas.microsoft.com/office/drawing/2014/main" xmlns="" id="{4ADF5056-0278-FCC2-9E8D-8C8C49FB3A99}"/>
                      </a:ext>
                    </a:extLst>
                  </p:cNvPr>
                  <p:cNvSpPr/>
                  <p:nvPr/>
                </p:nvSpPr>
                <p:spPr>
                  <a:xfrm rot="18762588">
                    <a:off x="3798683" y="1201311"/>
                    <a:ext cx="401053" cy="288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934"/>
                  </a:p>
                </p:txBody>
              </p:sp>
              <p:sp>
                <p:nvSpPr>
                  <p:cNvPr id="40" name="Isosceles Triangle 39">
                    <a:extLst>
                      <a:ext uri="{FF2B5EF4-FFF2-40B4-BE49-F238E27FC236}">
                        <a16:creationId xmlns:a16="http://schemas.microsoft.com/office/drawing/2014/main" xmlns="" id="{6590B36B-7327-6302-8487-AC78B8FC461E}"/>
                      </a:ext>
                    </a:extLst>
                  </p:cNvPr>
                  <p:cNvSpPr/>
                  <p:nvPr/>
                </p:nvSpPr>
                <p:spPr>
                  <a:xfrm rot="2815248">
                    <a:off x="7992581" y="1201510"/>
                    <a:ext cx="401053" cy="288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934"/>
                  </a:p>
                </p:txBody>
              </p:sp>
              <p:sp>
                <p:nvSpPr>
                  <p:cNvPr id="41" name="Isosceles Triangle 40">
                    <a:extLst>
                      <a:ext uri="{FF2B5EF4-FFF2-40B4-BE49-F238E27FC236}">
                        <a16:creationId xmlns:a16="http://schemas.microsoft.com/office/drawing/2014/main" xmlns="" id="{F6A00E01-9B30-6191-F8D1-6E3805D87062}"/>
                      </a:ext>
                    </a:extLst>
                  </p:cNvPr>
                  <p:cNvSpPr/>
                  <p:nvPr/>
                </p:nvSpPr>
                <p:spPr>
                  <a:xfrm rot="8301202">
                    <a:off x="7989183" y="5372448"/>
                    <a:ext cx="401053" cy="288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934"/>
                  </a:p>
                </p:txBody>
              </p:sp>
              <p:sp>
                <p:nvSpPr>
                  <p:cNvPr id="42" name="Isosceles Triangle 41">
                    <a:extLst>
                      <a:ext uri="{FF2B5EF4-FFF2-40B4-BE49-F238E27FC236}">
                        <a16:creationId xmlns:a16="http://schemas.microsoft.com/office/drawing/2014/main" xmlns="" id="{D4DF8E12-5E06-D795-E903-07B443AB2902}"/>
                      </a:ext>
                    </a:extLst>
                  </p:cNvPr>
                  <p:cNvSpPr/>
                  <p:nvPr/>
                </p:nvSpPr>
                <p:spPr>
                  <a:xfrm rot="13356706">
                    <a:off x="3802232" y="5373327"/>
                    <a:ext cx="401053" cy="288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934"/>
                  </a:p>
                </p:txBody>
              </p:sp>
            </p:grpSp>
            <p:sp>
              <p:nvSpPr>
                <p:cNvPr id="26" name="TextBox 25">
                  <a:extLst>
                    <a:ext uri="{FF2B5EF4-FFF2-40B4-BE49-F238E27FC236}">
                      <a16:creationId xmlns:a16="http://schemas.microsoft.com/office/drawing/2014/main" xmlns="" id="{8650588A-E80A-F96A-F7B7-B5E7D234ECCC}"/>
                    </a:ext>
                  </a:extLst>
                </p:cNvPr>
                <p:cNvSpPr txBox="1"/>
                <p:nvPr/>
              </p:nvSpPr>
              <p:spPr>
                <a:xfrm rot="18950900">
                  <a:off x="9775956" y="2272177"/>
                  <a:ext cx="1321237" cy="440194"/>
                </a:xfrm>
                <a:prstGeom prst="rect">
                  <a:avLst/>
                </a:prstGeom>
                <a:noFill/>
              </p:spPr>
              <p:txBody>
                <a:bodyPr wrap="none" rtlCol="0">
                  <a:spAutoFit/>
                </a:bodyPr>
                <a:lstStyle/>
                <a:p>
                  <a:r>
                    <a:rPr lang="en-US" sz="3600" b="1">
                      <a:solidFill>
                        <a:schemeClr val="bg1"/>
                      </a:solidFill>
                      <a:latin typeface="Segoe UI" panose="020B0502040204020203" pitchFamily="34" charset="0"/>
                      <a:cs typeface="Segoe UI" panose="020B0502040204020203" pitchFamily="34" charset="0"/>
                    </a:rPr>
                    <a:t>20 điểm</a:t>
                  </a:r>
                </a:p>
              </p:txBody>
            </p:sp>
            <p:sp>
              <p:nvSpPr>
                <p:cNvPr id="27" name="TextBox 26">
                  <a:extLst>
                    <a:ext uri="{FF2B5EF4-FFF2-40B4-BE49-F238E27FC236}">
                      <a16:creationId xmlns:a16="http://schemas.microsoft.com/office/drawing/2014/main" xmlns="" id="{1FB25AC9-D1E6-0AB5-C682-088909FEA7F2}"/>
                    </a:ext>
                  </a:extLst>
                </p:cNvPr>
                <p:cNvSpPr txBox="1"/>
                <p:nvPr/>
              </p:nvSpPr>
              <p:spPr>
                <a:xfrm rot="2417100">
                  <a:off x="9756740" y="3441559"/>
                  <a:ext cx="1321237" cy="440194"/>
                </a:xfrm>
                <a:prstGeom prst="rect">
                  <a:avLst/>
                </a:prstGeom>
                <a:noFill/>
              </p:spPr>
              <p:txBody>
                <a:bodyPr wrap="none" rtlCol="0">
                  <a:spAutoFit/>
                </a:bodyPr>
                <a:lstStyle/>
                <a:p>
                  <a:r>
                    <a:rPr lang="en-US" sz="3600" b="1">
                      <a:latin typeface="Segoe UI" panose="020B0502040204020203" pitchFamily="34" charset="0"/>
                      <a:cs typeface="Segoe UI" panose="020B0502040204020203" pitchFamily="34" charset="0"/>
                    </a:rPr>
                    <a:t>40 điểm</a:t>
                  </a:r>
                </a:p>
              </p:txBody>
            </p:sp>
            <p:sp>
              <p:nvSpPr>
                <p:cNvPr id="28" name="TextBox 27">
                  <a:extLst>
                    <a:ext uri="{FF2B5EF4-FFF2-40B4-BE49-F238E27FC236}">
                      <a16:creationId xmlns:a16="http://schemas.microsoft.com/office/drawing/2014/main" xmlns="" id="{263A27E7-C48B-CCD2-15F4-158083134876}"/>
                    </a:ext>
                  </a:extLst>
                </p:cNvPr>
                <p:cNvSpPr txBox="1"/>
                <p:nvPr/>
              </p:nvSpPr>
              <p:spPr>
                <a:xfrm rot="4703352">
                  <a:off x="9308506" y="3982683"/>
                  <a:ext cx="1024355" cy="817503"/>
                </a:xfrm>
                <a:prstGeom prst="rect">
                  <a:avLst/>
                </a:prstGeom>
                <a:noFill/>
              </p:spPr>
              <p:txBody>
                <a:bodyPr wrap="square" rtlCol="0">
                  <a:spAutoFit/>
                </a:bodyPr>
                <a:lstStyle/>
                <a:p>
                  <a:r>
                    <a:rPr lang="en-US" sz="3600" b="1">
                      <a:solidFill>
                        <a:schemeClr val="bg1"/>
                      </a:solidFill>
                      <a:latin typeface="Segoe UI" panose="020B0502040204020203" pitchFamily="34" charset="0"/>
                      <a:cs typeface="Segoe UI" panose="020B0502040204020203" pitchFamily="34" charset="0"/>
                    </a:rPr>
                    <a:t>Thêm lượt</a:t>
                  </a:r>
                </a:p>
              </p:txBody>
            </p:sp>
            <p:sp>
              <p:nvSpPr>
                <p:cNvPr id="29" name="TextBox 28">
                  <a:extLst>
                    <a:ext uri="{FF2B5EF4-FFF2-40B4-BE49-F238E27FC236}">
                      <a16:creationId xmlns:a16="http://schemas.microsoft.com/office/drawing/2014/main" xmlns="" id="{F178B45B-C1AA-EF72-DFDC-1A86451FCEB3}"/>
                    </a:ext>
                  </a:extLst>
                </p:cNvPr>
                <p:cNvSpPr txBox="1"/>
                <p:nvPr/>
              </p:nvSpPr>
              <p:spPr>
                <a:xfrm rot="10800000">
                  <a:off x="7397114" y="2131852"/>
                  <a:ext cx="1024355" cy="817503"/>
                </a:xfrm>
                <a:prstGeom prst="rect">
                  <a:avLst/>
                </a:prstGeom>
                <a:noFill/>
              </p:spPr>
              <p:txBody>
                <a:bodyPr wrap="square" rtlCol="0">
                  <a:spAutoFit/>
                </a:bodyPr>
                <a:lstStyle/>
                <a:p>
                  <a:r>
                    <a:rPr lang="en-US" sz="3600" b="1">
                      <a:latin typeface="Segoe UI" panose="020B0502040204020203" pitchFamily="34" charset="0"/>
                      <a:cs typeface="Segoe UI" panose="020B0502040204020203" pitchFamily="34" charset="0"/>
                    </a:rPr>
                    <a:t>Mất lượt</a:t>
                  </a:r>
                </a:p>
              </p:txBody>
            </p:sp>
            <p:sp>
              <p:nvSpPr>
                <p:cNvPr id="30" name="TextBox 29">
                  <a:extLst>
                    <a:ext uri="{FF2B5EF4-FFF2-40B4-BE49-F238E27FC236}">
                      <a16:creationId xmlns:a16="http://schemas.microsoft.com/office/drawing/2014/main" xmlns="" id="{C19EFD4D-44CE-DF2C-479E-96E389E1F37D}"/>
                    </a:ext>
                  </a:extLst>
                </p:cNvPr>
                <p:cNvSpPr txBox="1"/>
                <p:nvPr/>
              </p:nvSpPr>
              <p:spPr>
                <a:xfrm rot="5400000">
                  <a:off x="8068530" y="4177835"/>
                  <a:ext cx="1421487" cy="440194"/>
                </a:xfrm>
                <a:prstGeom prst="rect">
                  <a:avLst/>
                </a:prstGeom>
                <a:noFill/>
              </p:spPr>
              <p:txBody>
                <a:bodyPr wrap="square" rtlCol="0">
                  <a:spAutoFit/>
                </a:bodyPr>
                <a:lstStyle/>
                <a:p>
                  <a:r>
                    <a:rPr lang="en-US" sz="3600" b="1">
                      <a:latin typeface="Segoe UI" panose="020B0502040204020203" pitchFamily="34" charset="0"/>
                      <a:cs typeface="Segoe UI" panose="020B0502040204020203" pitchFamily="34" charset="0"/>
                    </a:rPr>
                    <a:t>60 điểm</a:t>
                  </a:r>
                </a:p>
              </p:txBody>
            </p:sp>
            <p:sp>
              <p:nvSpPr>
                <p:cNvPr id="31" name="TextBox 30">
                  <a:extLst>
                    <a:ext uri="{FF2B5EF4-FFF2-40B4-BE49-F238E27FC236}">
                      <a16:creationId xmlns:a16="http://schemas.microsoft.com/office/drawing/2014/main" xmlns="" id="{8CFAEB1B-284C-2D02-9D4A-499999E30169}"/>
                    </a:ext>
                  </a:extLst>
                </p:cNvPr>
                <p:cNvSpPr txBox="1"/>
                <p:nvPr/>
              </p:nvSpPr>
              <p:spPr>
                <a:xfrm rot="8979007">
                  <a:off x="7327739" y="3424832"/>
                  <a:ext cx="1421487" cy="440194"/>
                </a:xfrm>
                <a:prstGeom prst="rect">
                  <a:avLst/>
                </a:prstGeom>
                <a:noFill/>
              </p:spPr>
              <p:txBody>
                <a:bodyPr wrap="square" rtlCol="0">
                  <a:spAutoFit/>
                </a:bodyPr>
                <a:lstStyle/>
                <a:p>
                  <a:r>
                    <a:rPr lang="en-US" sz="3600" b="1">
                      <a:solidFill>
                        <a:schemeClr val="bg1"/>
                      </a:solidFill>
                      <a:latin typeface="Segoe UI" panose="020B0502040204020203" pitchFamily="34" charset="0"/>
                      <a:cs typeface="Segoe UI" panose="020B0502040204020203" pitchFamily="34" charset="0"/>
                    </a:rPr>
                    <a:t>80 điểm</a:t>
                  </a:r>
                </a:p>
              </p:txBody>
            </p:sp>
            <p:sp>
              <p:nvSpPr>
                <p:cNvPr id="32" name="TextBox 31">
                  <a:extLst>
                    <a:ext uri="{FF2B5EF4-FFF2-40B4-BE49-F238E27FC236}">
                      <a16:creationId xmlns:a16="http://schemas.microsoft.com/office/drawing/2014/main" xmlns="" id="{D4D46829-5A62-19F8-0796-CD6D6C064E99}"/>
                    </a:ext>
                  </a:extLst>
                </p:cNvPr>
                <p:cNvSpPr txBox="1"/>
                <p:nvPr/>
              </p:nvSpPr>
              <p:spPr>
                <a:xfrm rot="13794846">
                  <a:off x="7854198" y="1588474"/>
                  <a:ext cx="1640427" cy="440194"/>
                </a:xfrm>
                <a:prstGeom prst="rect">
                  <a:avLst/>
                </a:prstGeom>
                <a:noFill/>
              </p:spPr>
              <p:txBody>
                <a:bodyPr wrap="square" rtlCol="0">
                  <a:spAutoFit/>
                </a:bodyPr>
                <a:lstStyle/>
                <a:p>
                  <a:r>
                    <a:rPr lang="en-US" sz="3600" b="1">
                      <a:solidFill>
                        <a:schemeClr val="bg1"/>
                      </a:solidFill>
                      <a:latin typeface="Segoe UI" panose="020B0502040204020203" pitchFamily="34" charset="0"/>
                      <a:cs typeface="Segoe UI" panose="020B0502040204020203" pitchFamily="34" charset="0"/>
                    </a:rPr>
                    <a:t>100 điểm</a:t>
                  </a:r>
                </a:p>
              </p:txBody>
            </p:sp>
            <p:sp>
              <p:nvSpPr>
                <p:cNvPr id="33" name="TextBox 32">
                  <a:extLst>
                    <a:ext uri="{FF2B5EF4-FFF2-40B4-BE49-F238E27FC236}">
                      <a16:creationId xmlns:a16="http://schemas.microsoft.com/office/drawing/2014/main" xmlns="" id="{06F8AB35-DDE2-AAD6-A1B8-E7195E73652B}"/>
                    </a:ext>
                  </a:extLst>
                </p:cNvPr>
                <p:cNvSpPr txBox="1"/>
                <p:nvPr/>
              </p:nvSpPr>
              <p:spPr>
                <a:xfrm rot="18033727">
                  <a:off x="9062968" y="1353238"/>
                  <a:ext cx="1376857" cy="817503"/>
                </a:xfrm>
                <a:prstGeom prst="rect">
                  <a:avLst/>
                </a:prstGeom>
                <a:noFill/>
              </p:spPr>
              <p:txBody>
                <a:bodyPr wrap="square" rtlCol="0">
                  <a:spAutoFit/>
                </a:bodyPr>
                <a:lstStyle/>
                <a:p>
                  <a:pPr algn="ctr"/>
                  <a:r>
                    <a:rPr lang="en-US" sz="3600" b="1">
                      <a:latin typeface="Segoe UI" panose="020B0502040204020203" pitchFamily="34" charset="0"/>
                      <a:cs typeface="Segoe UI" panose="020B0502040204020203" pitchFamily="34" charset="0"/>
                    </a:rPr>
                    <a:t>Phần thưởng</a:t>
                  </a:r>
                </a:p>
              </p:txBody>
            </p:sp>
          </p:grpSp>
        </p:grpSp>
        <p:sp>
          <p:nvSpPr>
            <p:cNvPr id="22" name="Flowchart: Or 21">
              <a:extLst>
                <a:ext uri="{FF2B5EF4-FFF2-40B4-BE49-F238E27FC236}">
                  <a16:creationId xmlns:a16="http://schemas.microsoft.com/office/drawing/2014/main" xmlns="" id="{0B3CE690-E71B-C15E-4C38-301D6948EC9E}"/>
                </a:ext>
              </a:extLst>
            </p:cNvPr>
            <p:cNvSpPr/>
            <p:nvPr/>
          </p:nvSpPr>
          <p:spPr>
            <a:xfrm>
              <a:off x="2698289" y="992594"/>
              <a:ext cx="4142375" cy="4142375"/>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grpSp>
        <p:nvGrpSpPr>
          <p:cNvPr id="53" name="Group 52" descr="n67 Fb Tuyen Dang">
            <a:extLst>
              <a:ext uri="{FF2B5EF4-FFF2-40B4-BE49-F238E27FC236}">
                <a16:creationId xmlns:a16="http://schemas.microsoft.com/office/drawing/2014/main" xmlns="" id="{588753FF-4811-7348-3FC5-0EDDD8D91DE2}"/>
              </a:ext>
            </a:extLst>
          </p:cNvPr>
          <p:cNvGrpSpPr/>
          <p:nvPr/>
        </p:nvGrpSpPr>
        <p:grpSpPr>
          <a:xfrm>
            <a:off x="10604204" y="1249105"/>
            <a:ext cx="6360916" cy="1975015"/>
            <a:chOff x="3212509" y="514320"/>
            <a:chExt cx="5813703" cy="1805110"/>
          </a:xfrm>
        </p:grpSpPr>
        <p:sp>
          <p:nvSpPr>
            <p:cNvPr id="54" name="Oval 53">
              <a:extLst>
                <a:ext uri="{FF2B5EF4-FFF2-40B4-BE49-F238E27FC236}">
                  <a16:creationId xmlns:a16="http://schemas.microsoft.com/office/drawing/2014/main" xmlns="" id="{20770ED8-0FA5-5316-D006-B95036C51F01}"/>
                </a:ext>
              </a:extLst>
            </p:cNvPr>
            <p:cNvSpPr/>
            <p:nvPr/>
          </p:nvSpPr>
          <p:spPr>
            <a:xfrm>
              <a:off x="7315989" y="559282"/>
              <a:ext cx="179999" cy="179999"/>
            </a:xfrm>
            <a:prstGeom prst="ellipse">
              <a:avLst/>
            </a:prstGeom>
            <a:solidFill>
              <a:srgbClr val="EDA811"/>
            </a:solidFill>
            <a:ln w="38100">
              <a:solidFill>
                <a:srgbClr val="FED735"/>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55" name="Oval 54">
              <a:extLst>
                <a:ext uri="{FF2B5EF4-FFF2-40B4-BE49-F238E27FC236}">
                  <a16:creationId xmlns:a16="http://schemas.microsoft.com/office/drawing/2014/main" xmlns="" id="{7E2E2ACD-E0A4-47B7-1AC2-8E2113FC4A9A}"/>
                </a:ext>
              </a:extLst>
            </p:cNvPr>
            <p:cNvSpPr/>
            <p:nvPr/>
          </p:nvSpPr>
          <p:spPr>
            <a:xfrm>
              <a:off x="8846213" y="2139427"/>
              <a:ext cx="179999" cy="179999"/>
            </a:xfrm>
            <a:prstGeom prst="ellipse">
              <a:avLst/>
            </a:prstGeom>
            <a:solidFill>
              <a:srgbClr val="EDA811"/>
            </a:solidFill>
            <a:ln w="38100">
              <a:solidFill>
                <a:srgbClr val="FED735"/>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56" name="Oval 55">
              <a:extLst>
                <a:ext uri="{FF2B5EF4-FFF2-40B4-BE49-F238E27FC236}">
                  <a16:creationId xmlns:a16="http://schemas.microsoft.com/office/drawing/2014/main" xmlns="" id="{F4988CA1-DCC5-B2AF-32F6-10C97E92F3C0}"/>
                </a:ext>
              </a:extLst>
            </p:cNvPr>
            <p:cNvSpPr/>
            <p:nvPr/>
          </p:nvSpPr>
          <p:spPr>
            <a:xfrm>
              <a:off x="4902932" y="514320"/>
              <a:ext cx="179999" cy="179999"/>
            </a:xfrm>
            <a:prstGeom prst="ellipse">
              <a:avLst/>
            </a:prstGeom>
            <a:solidFill>
              <a:srgbClr val="EDA811"/>
            </a:solidFill>
            <a:ln w="38100">
              <a:solidFill>
                <a:srgbClr val="FED735"/>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57" name="Oval 56">
              <a:extLst>
                <a:ext uri="{FF2B5EF4-FFF2-40B4-BE49-F238E27FC236}">
                  <a16:creationId xmlns:a16="http://schemas.microsoft.com/office/drawing/2014/main" xmlns="" id="{CF3CF28C-EBE3-60BF-35B3-58A439F3B71B}"/>
                </a:ext>
              </a:extLst>
            </p:cNvPr>
            <p:cNvSpPr/>
            <p:nvPr/>
          </p:nvSpPr>
          <p:spPr>
            <a:xfrm>
              <a:off x="3212509" y="2139431"/>
              <a:ext cx="179999" cy="179999"/>
            </a:xfrm>
            <a:prstGeom prst="ellipse">
              <a:avLst/>
            </a:prstGeom>
            <a:solidFill>
              <a:srgbClr val="EDA811"/>
            </a:solidFill>
            <a:ln w="38100">
              <a:solidFill>
                <a:srgbClr val="FED735"/>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grpSp>
        <p:nvGrpSpPr>
          <p:cNvPr id="58" name="Group 57" descr="n67 Fb Tuyen Dang">
            <a:extLst>
              <a:ext uri="{FF2B5EF4-FFF2-40B4-BE49-F238E27FC236}">
                <a16:creationId xmlns:a16="http://schemas.microsoft.com/office/drawing/2014/main" xmlns="" id="{47C29ACE-75F8-D3EF-249E-361EAB755AAE}"/>
              </a:ext>
            </a:extLst>
          </p:cNvPr>
          <p:cNvGrpSpPr/>
          <p:nvPr/>
        </p:nvGrpSpPr>
        <p:grpSpPr>
          <a:xfrm flipV="1">
            <a:off x="10604204" y="5658094"/>
            <a:ext cx="6360916" cy="1975015"/>
            <a:chOff x="3212509" y="514320"/>
            <a:chExt cx="5813703" cy="1805110"/>
          </a:xfrm>
        </p:grpSpPr>
        <p:sp>
          <p:nvSpPr>
            <p:cNvPr id="59" name="Oval 58">
              <a:extLst>
                <a:ext uri="{FF2B5EF4-FFF2-40B4-BE49-F238E27FC236}">
                  <a16:creationId xmlns:a16="http://schemas.microsoft.com/office/drawing/2014/main" xmlns="" id="{1478841C-E0AE-CDD8-A360-8D7740C60DAC}"/>
                </a:ext>
              </a:extLst>
            </p:cNvPr>
            <p:cNvSpPr/>
            <p:nvPr/>
          </p:nvSpPr>
          <p:spPr>
            <a:xfrm>
              <a:off x="7315989" y="559282"/>
              <a:ext cx="179999" cy="179999"/>
            </a:xfrm>
            <a:prstGeom prst="ellipse">
              <a:avLst/>
            </a:prstGeom>
            <a:solidFill>
              <a:srgbClr val="EDA811"/>
            </a:solidFill>
            <a:ln w="38100">
              <a:solidFill>
                <a:srgbClr val="FED735"/>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0" name="Oval 59">
              <a:extLst>
                <a:ext uri="{FF2B5EF4-FFF2-40B4-BE49-F238E27FC236}">
                  <a16:creationId xmlns:a16="http://schemas.microsoft.com/office/drawing/2014/main" xmlns="" id="{E07AB166-5595-98EB-325B-A2F4A7F7F9B0}"/>
                </a:ext>
              </a:extLst>
            </p:cNvPr>
            <p:cNvSpPr/>
            <p:nvPr/>
          </p:nvSpPr>
          <p:spPr>
            <a:xfrm>
              <a:off x="8846213" y="2139427"/>
              <a:ext cx="179999" cy="179999"/>
            </a:xfrm>
            <a:prstGeom prst="ellipse">
              <a:avLst/>
            </a:prstGeom>
            <a:solidFill>
              <a:srgbClr val="EDA811"/>
            </a:solidFill>
            <a:ln w="38100">
              <a:solidFill>
                <a:srgbClr val="FED735"/>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1" name="Oval 60">
              <a:extLst>
                <a:ext uri="{FF2B5EF4-FFF2-40B4-BE49-F238E27FC236}">
                  <a16:creationId xmlns:a16="http://schemas.microsoft.com/office/drawing/2014/main" xmlns="" id="{259AC787-B0F8-0B19-9F89-5668DAE39B7A}"/>
                </a:ext>
              </a:extLst>
            </p:cNvPr>
            <p:cNvSpPr/>
            <p:nvPr/>
          </p:nvSpPr>
          <p:spPr>
            <a:xfrm>
              <a:off x="4902932" y="514320"/>
              <a:ext cx="179999" cy="179999"/>
            </a:xfrm>
            <a:prstGeom prst="ellipse">
              <a:avLst/>
            </a:prstGeom>
            <a:solidFill>
              <a:srgbClr val="EDA811"/>
            </a:solidFill>
            <a:ln w="38100">
              <a:solidFill>
                <a:srgbClr val="FED735"/>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2" name="Oval 61">
              <a:extLst>
                <a:ext uri="{FF2B5EF4-FFF2-40B4-BE49-F238E27FC236}">
                  <a16:creationId xmlns:a16="http://schemas.microsoft.com/office/drawing/2014/main" xmlns="" id="{EBCC1520-E581-8D27-BFD4-2A0D7FB03215}"/>
                </a:ext>
              </a:extLst>
            </p:cNvPr>
            <p:cNvSpPr/>
            <p:nvPr/>
          </p:nvSpPr>
          <p:spPr>
            <a:xfrm>
              <a:off x="3212509" y="2139431"/>
              <a:ext cx="179999" cy="179999"/>
            </a:xfrm>
            <a:prstGeom prst="ellipse">
              <a:avLst/>
            </a:prstGeom>
            <a:solidFill>
              <a:srgbClr val="EDA811"/>
            </a:solidFill>
            <a:ln w="38100">
              <a:solidFill>
                <a:srgbClr val="FED735"/>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grpSp>
        <p:nvGrpSpPr>
          <p:cNvPr id="63" name="Group 62" descr="n67 Fb Tuyen Dang">
            <a:extLst>
              <a:ext uri="{FF2B5EF4-FFF2-40B4-BE49-F238E27FC236}">
                <a16:creationId xmlns:a16="http://schemas.microsoft.com/office/drawing/2014/main" xmlns="" id="{42BC541E-E831-20D9-3A8D-4AAFD73C908A}"/>
              </a:ext>
            </a:extLst>
          </p:cNvPr>
          <p:cNvGrpSpPr/>
          <p:nvPr/>
        </p:nvGrpSpPr>
        <p:grpSpPr>
          <a:xfrm>
            <a:off x="13014329" y="3780642"/>
            <a:ext cx="1489523" cy="2087152"/>
            <a:chOff x="8731946" y="2574866"/>
            <a:chExt cx="1014463" cy="1421488"/>
          </a:xfrm>
        </p:grpSpPr>
        <p:sp>
          <p:nvSpPr>
            <p:cNvPr id="64" name="Freeform: Shape 63">
              <a:extLst>
                <a:ext uri="{FF2B5EF4-FFF2-40B4-BE49-F238E27FC236}">
                  <a16:creationId xmlns:a16="http://schemas.microsoft.com/office/drawing/2014/main" xmlns="" id="{59D1DFFE-B8E6-1A82-E095-93035FC478D5}"/>
                </a:ext>
              </a:extLst>
            </p:cNvPr>
            <p:cNvSpPr/>
            <p:nvPr/>
          </p:nvSpPr>
          <p:spPr>
            <a:xfrm>
              <a:off x="8731946" y="2574866"/>
              <a:ext cx="1014463" cy="1421488"/>
            </a:xfrm>
            <a:custGeom>
              <a:avLst/>
              <a:gdLst>
                <a:gd name="connsiteX0" fmla="*/ 680693 w 1361386"/>
                <a:gd name="connsiteY0" fmla="*/ 0 h 1907604"/>
                <a:gd name="connsiteX1" fmla="*/ 1361386 w 1361386"/>
                <a:gd name="connsiteY1" fmla="*/ 641684 h 1907604"/>
                <a:gd name="connsiteX2" fmla="*/ 1245134 w 1361386"/>
                <a:gd name="connsiteY2" fmla="*/ 1000456 h 1907604"/>
                <a:gd name="connsiteX3" fmla="*/ 1180669 w 1361386"/>
                <a:gd name="connsiteY3" fmla="*/ 1074111 h 1907604"/>
                <a:gd name="connsiteX4" fmla="*/ 675771 w 1361386"/>
                <a:gd name="connsiteY4" fmla="*/ 1907604 h 1907604"/>
                <a:gd name="connsiteX5" fmla="*/ 148745 w 1361386"/>
                <a:gd name="connsiteY5" fmla="*/ 1037580 h 1907604"/>
                <a:gd name="connsiteX6" fmla="*/ 116252 w 1361386"/>
                <a:gd name="connsiteY6" fmla="*/ 1000456 h 1907604"/>
                <a:gd name="connsiteX7" fmla="*/ 53492 w 1361386"/>
                <a:gd name="connsiteY7" fmla="*/ 891456 h 1907604"/>
                <a:gd name="connsiteX8" fmla="*/ 45469 w 1361386"/>
                <a:gd name="connsiteY8" fmla="*/ 867092 h 1907604"/>
                <a:gd name="connsiteX9" fmla="*/ 34175 w 1361386"/>
                <a:gd name="connsiteY9" fmla="*/ 848447 h 1907604"/>
                <a:gd name="connsiteX10" fmla="*/ 39330 w 1361386"/>
                <a:gd name="connsiteY10" fmla="*/ 848447 h 1907604"/>
                <a:gd name="connsiteX11" fmla="*/ 13829 w 1361386"/>
                <a:gd name="connsiteY11" fmla="*/ 771006 h 1907604"/>
                <a:gd name="connsiteX12" fmla="*/ 0 w 1361386"/>
                <a:gd name="connsiteY12" fmla="*/ 641684 h 1907604"/>
                <a:gd name="connsiteX13" fmla="*/ 680693 w 1361386"/>
                <a:gd name="connsiteY13" fmla="*/ 0 h 19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86" h="1907604">
                  <a:moveTo>
                    <a:pt x="680693" y="0"/>
                  </a:moveTo>
                  <a:cubicBezTo>
                    <a:pt x="1056629" y="0"/>
                    <a:pt x="1361386" y="287292"/>
                    <a:pt x="1361386" y="641684"/>
                  </a:cubicBezTo>
                  <a:cubicBezTo>
                    <a:pt x="1361386" y="774581"/>
                    <a:pt x="1318530" y="898042"/>
                    <a:pt x="1245134" y="1000456"/>
                  </a:cubicBezTo>
                  <a:lnTo>
                    <a:pt x="1180669" y="1074111"/>
                  </a:lnTo>
                  <a:lnTo>
                    <a:pt x="675771" y="1907604"/>
                  </a:lnTo>
                  <a:lnTo>
                    <a:pt x="148745" y="1037580"/>
                  </a:lnTo>
                  <a:lnTo>
                    <a:pt x="116252" y="1000456"/>
                  </a:lnTo>
                  <a:cubicBezTo>
                    <a:pt x="91787" y="966318"/>
                    <a:pt x="70715" y="929841"/>
                    <a:pt x="53492" y="891456"/>
                  </a:cubicBezTo>
                  <a:lnTo>
                    <a:pt x="45469" y="867092"/>
                  </a:lnTo>
                  <a:lnTo>
                    <a:pt x="34175" y="848447"/>
                  </a:lnTo>
                  <a:lnTo>
                    <a:pt x="39330" y="848447"/>
                  </a:lnTo>
                  <a:lnTo>
                    <a:pt x="13829" y="771006"/>
                  </a:lnTo>
                  <a:cubicBezTo>
                    <a:pt x="4762" y="729234"/>
                    <a:pt x="0" y="685983"/>
                    <a:pt x="0" y="641684"/>
                  </a:cubicBezTo>
                  <a:cubicBezTo>
                    <a:pt x="0" y="287292"/>
                    <a:pt x="304757" y="0"/>
                    <a:pt x="680693" y="0"/>
                  </a:cubicBezTo>
                  <a:close/>
                </a:path>
              </a:pathLst>
            </a:custGeom>
            <a:solidFill>
              <a:srgbClr val="E82C3E"/>
            </a:solidFill>
            <a:ln w="76200">
              <a:solidFill>
                <a:srgbClr val="F5896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934"/>
            </a:p>
          </p:txBody>
        </p:sp>
        <p:sp>
          <p:nvSpPr>
            <p:cNvPr id="65" name="Oval 64">
              <a:extLst>
                <a:ext uri="{FF2B5EF4-FFF2-40B4-BE49-F238E27FC236}">
                  <a16:creationId xmlns:a16="http://schemas.microsoft.com/office/drawing/2014/main" xmlns="" id="{F3A733C3-06FF-CBBC-FF0D-6537C4857E0E}"/>
                </a:ext>
              </a:extLst>
            </p:cNvPr>
            <p:cNvSpPr/>
            <p:nvPr/>
          </p:nvSpPr>
          <p:spPr>
            <a:xfrm>
              <a:off x="8862801" y="2668790"/>
              <a:ext cx="756000" cy="756000"/>
            </a:xfrm>
            <a:prstGeom prst="ellipse">
              <a:avLst/>
            </a:prstGeom>
            <a:solidFill>
              <a:srgbClr val="FED735"/>
            </a:solidFill>
            <a:ln>
              <a:solidFill>
                <a:srgbClr val="F589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GO</a:t>
              </a:r>
            </a:p>
          </p:txBody>
        </p:sp>
      </p:grpSp>
      <p:sp>
        <p:nvSpPr>
          <p:cNvPr id="66" name="Freeform: Shape 65" descr="n67 Fb Tuyen Dang">
            <a:extLst>
              <a:ext uri="{FF2B5EF4-FFF2-40B4-BE49-F238E27FC236}">
                <a16:creationId xmlns:a16="http://schemas.microsoft.com/office/drawing/2014/main" xmlns="" id="{813491DC-9B2F-7F21-CEA5-CF1095B2D27A}"/>
              </a:ext>
            </a:extLst>
          </p:cNvPr>
          <p:cNvSpPr/>
          <p:nvPr/>
        </p:nvSpPr>
        <p:spPr>
          <a:xfrm>
            <a:off x="11378630" y="8727123"/>
            <a:ext cx="4760918" cy="511211"/>
          </a:xfrm>
          <a:custGeom>
            <a:avLst/>
            <a:gdLst>
              <a:gd name="connsiteX0" fmla="*/ 4296904 w 4808672"/>
              <a:gd name="connsiteY0" fmla="*/ 0 h 1024664"/>
              <a:gd name="connsiteX1" fmla="*/ 4308104 w 4808672"/>
              <a:gd name="connsiteY1" fmla="*/ 1129 h 1024664"/>
              <a:gd name="connsiteX2" fmla="*/ 4361682 w 4808672"/>
              <a:gd name="connsiteY2" fmla="*/ 1129 h 1024664"/>
              <a:gd name="connsiteX3" fmla="*/ 4361682 w 4808672"/>
              <a:gd name="connsiteY3" fmla="*/ 6530 h 1024664"/>
              <a:gd name="connsiteX4" fmla="*/ 4400043 w 4808672"/>
              <a:gd name="connsiteY4" fmla="*/ 10397 h 1024664"/>
              <a:gd name="connsiteX5" fmla="*/ 4808672 w 4808672"/>
              <a:gd name="connsiteY5" fmla="*/ 511768 h 1024664"/>
              <a:gd name="connsiteX6" fmla="*/ 4400043 w 4808672"/>
              <a:gd name="connsiteY6" fmla="*/ 1013139 h 1024664"/>
              <a:gd name="connsiteX7" fmla="*/ 4361682 w 4808672"/>
              <a:gd name="connsiteY7" fmla="*/ 1017006 h 1024664"/>
              <a:gd name="connsiteX8" fmla="*/ 4361682 w 4808672"/>
              <a:gd name="connsiteY8" fmla="*/ 1024664 h 1024664"/>
              <a:gd name="connsiteX9" fmla="*/ 511768 w 4808672"/>
              <a:gd name="connsiteY9" fmla="*/ 1024664 h 1024664"/>
              <a:gd name="connsiteX10" fmla="*/ 505679 w 4808672"/>
              <a:gd name="connsiteY10" fmla="*/ 1024664 h 1024664"/>
              <a:gd name="connsiteX11" fmla="*/ 505679 w 4808672"/>
              <a:gd name="connsiteY11" fmla="*/ 1024050 h 1024664"/>
              <a:gd name="connsiteX12" fmla="*/ 408629 w 4808672"/>
              <a:gd name="connsiteY12" fmla="*/ 1014267 h 1024664"/>
              <a:gd name="connsiteX13" fmla="*/ 0 w 4808672"/>
              <a:gd name="connsiteY13" fmla="*/ 512896 h 1024664"/>
              <a:gd name="connsiteX14" fmla="*/ 408629 w 4808672"/>
              <a:gd name="connsiteY14" fmla="*/ 11525 h 1024664"/>
              <a:gd name="connsiteX15" fmla="*/ 505679 w 4808672"/>
              <a:gd name="connsiteY15" fmla="*/ 1742 h 1024664"/>
              <a:gd name="connsiteX16" fmla="*/ 505679 w 4808672"/>
              <a:gd name="connsiteY16" fmla="*/ 1129 h 1024664"/>
              <a:gd name="connsiteX17" fmla="*/ 511758 w 4808672"/>
              <a:gd name="connsiteY17" fmla="*/ 1129 h 1024664"/>
              <a:gd name="connsiteX18" fmla="*/ 511768 w 4808672"/>
              <a:gd name="connsiteY18" fmla="*/ 1128 h 1024664"/>
              <a:gd name="connsiteX19" fmla="*/ 511778 w 4808672"/>
              <a:gd name="connsiteY19" fmla="*/ 1129 h 1024664"/>
              <a:gd name="connsiteX20" fmla="*/ 4285705 w 4808672"/>
              <a:gd name="connsiteY20" fmla="*/ 1129 h 102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8672" h="1024664">
                <a:moveTo>
                  <a:pt x="4296904" y="0"/>
                </a:moveTo>
                <a:lnTo>
                  <a:pt x="4308104" y="1129"/>
                </a:lnTo>
                <a:lnTo>
                  <a:pt x="4361682" y="1129"/>
                </a:lnTo>
                <a:lnTo>
                  <a:pt x="4361682" y="6530"/>
                </a:lnTo>
                <a:lnTo>
                  <a:pt x="4400043" y="10397"/>
                </a:lnTo>
                <a:cubicBezTo>
                  <a:pt x="4633248" y="58118"/>
                  <a:pt x="4808672" y="264456"/>
                  <a:pt x="4808672" y="511768"/>
                </a:cubicBezTo>
                <a:cubicBezTo>
                  <a:pt x="4808672" y="759080"/>
                  <a:pt x="4633248" y="965418"/>
                  <a:pt x="4400043" y="1013139"/>
                </a:cubicBezTo>
                <a:lnTo>
                  <a:pt x="4361682" y="1017006"/>
                </a:lnTo>
                <a:lnTo>
                  <a:pt x="4361682" y="1024664"/>
                </a:lnTo>
                <a:lnTo>
                  <a:pt x="511768" y="1024664"/>
                </a:lnTo>
                <a:lnTo>
                  <a:pt x="505679" y="1024664"/>
                </a:lnTo>
                <a:lnTo>
                  <a:pt x="505679" y="1024050"/>
                </a:lnTo>
                <a:lnTo>
                  <a:pt x="408629" y="1014267"/>
                </a:lnTo>
                <a:cubicBezTo>
                  <a:pt x="175425" y="966546"/>
                  <a:pt x="0" y="760208"/>
                  <a:pt x="0" y="512896"/>
                </a:cubicBezTo>
                <a:cubicBezTo>
                  <a:pt x="0" y="265584"/>
                  <a:pt x="175425" y="59246"/>
                  <a:pt x="408629" y="11525"/>
                </a:cubicBezTo>
                <a:lnTo>
                  <a:pt x="505679" y="1742"/>
                </a:lnTo>
                <a:lnTo>
                  <a:pt x="505679" y="1129"/>
                </a:lnTo>
                <a:lnTo>
                  <a:pt x="511758" y="1129"/>
                </a:lnTo>
                <a:lnTo>
                  <a:pt x="511768" y="1128"/>
                </a:lnTo>
                <a:lnTo>
                  <a:pt x="511778" y="1129"/>
                </a:lnTo>
                <a:lnTo>
                  <a:pt x="4285705" y="1129"/>
                </a:lnTo>
                <a:close/>
              </a:path>
            </a:pathLst>
          </a:custGeom>
          <a:solidFill>
            <a:srgbClr val="E82C3E"/>
          </a:solidFill>
          <a:ln w="38100">
            <a:solidFill>
              <a:srgbClr val="F5896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934"/>
          </a:p>
        </p:txBody>
      </p:sp>
      <p:grpSp>
        <p:nvGrpSpPr>
          <p:cNvPr id="67" name="Group 66" descr="n67 Fb Tuyen Dang">
            <a:extLst>
              <a:ext uri="{FF2B5EF4-FFF2-40B4-BE49-F238E27FC236}">
                <a16:creationId xmlns:a16="http://schemas.microsoft.com/office/drawing/2014/main" xmlns="" id="{86D2C9DF-7B3B-87F9-3C34-9F543999E5BC}"/>
              </a:ext>
            </a:extLst>
          </p:cNvPr>
          <p:cNvGrpSpPr/>
          <p:nvPr/>
        </p:nvGrpSpPr>
        <p:grpSpPr>
          <a:xfrm>
            <a:off x="697850" y="310266"/>
            <a:ext cx="7672828" cy="3484609"/>
            <a:chOff x="796486" y="87496"/>
            <a:chExt cx="4908160" cy="2207471"/>
          </a:xfrm>
        </p:grpSpPr>
        <p:grpSp>
          <p:nvGrpSpPr>
            <p:cNvPr id="68" name="Group 67">
              <a:extLst>
                <a:ext uri="{FF2B5EF4-FFF2-40B4-BE49-F238E27FC236}">
                  <a16:creationId xmlns:a16="http://schemas.microsoft.com/office/drawing/2014/main" xmlns="" id="{33A74768-4926-6D82-770C-42E20158404B}"/>
                </a:ext>
              </a:extLst>
            </p:cNvPr>
            <p:cNvGrpSpPr/>
            <p:nvPr/>
          </p:nvGrpSpPr>
          <p:grpSpPr>
            <a:xfrm>
              <a:off x="796486" y="87496"/>
              <a:ext cx="4908160" cy="2207471"/>
              <a:chOff x="3701143" y="1524001"/>
              <a:chExt cx="4528457" cy="2467428"/>
            </a:xfrm>
          </p:grpSpPr>
          <p:sp>
            <p:nvSpPr>
              <p:cNvPr id="71" name="Freeform: Shape 70">
                <a:extLst>
                  <a:ext uri="{FF2B5EF4-FFF2-40B4-BE49-F238E27FC236}">
                    <a16:creationId xmlns:a16="http://schemas.microsoft.com/office/drawing/2014/main" xmlns="" id="{CD09D46F-B6C6-D192-2882-EAC246C6972D}"/>
                  </a:ext>
                </a:extLst>
              </p:cNvPr>
              <p:cNvSpPr/>
              <p:nvPr/>
            </p:nvSpPr>
            <p:spPr>
              <a:xfrm>
                <a:off x="3701143" y="1524001"/>
                <a:ext cx="4528457" cy="2467428"/>
              </a:xfrm>
              <a:custGeom>
                <a:avLst/>
                <a:gdLst>
                  <a:gd name="connsiteX0" fmla="*/ 2002971 w 4005943"/>
                  <a:gd name="connsiteY0" fmla="*/ 0 h 1930401"/>
                  <a:gd name="connsiteX1" fmla="*/ 3450771 w 4005943"/>
                  <a:gd name="connsiteY1" fmla="*/ 809172 h 1930401"/>
                  <a:gd name="connsiteX2" fmla="*/ 3450771 w 4005943"/>
                  <a:gd name="connsiteY2" fmla="*/ 809173 h 1930401"/>
                  <a:gd name="connsiteX3" fmla="*/ 3698513 w 4005943"/>
                  <a:gd name="connsiteY3" fmla="*/ 809173 h 1930401"/>
                  <a:gd name="connsiteX4" fmla="*/ 4005943 w 4005943"/>
                  <a:gd name="connsiteY4" fmla="*/ 1116603 h 1930401"/>
                  <a:gd name="connsiteX5" fmla="*/ 4005943 w 4005943"/>
                  <a:gd name="connsiteY5" fmla="*/ 1622971 h 1930401"/>
                  <a:gd name="connsiteX6" fmla="*/ 3698513 w 4005943"/>
                  <a:gd name="connsiteY6" fmla="*/ 1930401 h 1930401"/>
                  <a:gd name="connsiteX7" fmla="*/ 307430 w 4005943"/>
                  <a:gd name="connsiteY7" fmla="*/ 1930401 h 1930401"/>
                  <a:gd name="connsiteX8" fmla="*/ 0 w 4005943"/>
                  <a:gd name="connsiteY8" fmla="*/ 1622971 h 1930401"/>
                  <a:gd name="connsiteX9" fmla="*/ 0 w 4005943"/>
                  <a:gd name="connsiteY9" fmla="*/ 1116603 h 1930401"/>
                  <a:gd name="connsiteX10" fmla="*/ 307430 w 4005943"/>
                  <a:gd name="connsiteY10" fmla="*/ 809173 h 1930401"/>
                  <a:gd name="connsiteX11" fmla="*/ 555171 w 4005943"/>
                  <a:gd name="connsiteY11" fmla="*/ 809173 h 1930401"/>
                  <a:gd name="connsiteX12" fmla="*/ 555171 w 4005943"/>
                  <a:gd name="connsiteY12" fmla="*/ 809172 h 1930401"/>
                  <a:gd name="connsiteX13" fmla="*/ 2002971 w 4005943"/>
                  <a:gd name="connsiteY13" fmla="*/ 0 h 193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5943" h="1930401">
                    <a:moveTo>
                      <a:pt x="2002971" y="0"/>
                    </a:moveTo>
                    <a:cubicBezTo>
                      <a:pt x="2802569" y="0"/>
                      <a:pt x="3450771" y="362279"/>
                      <a:pt x="3450771" y="809172"/>
                    </a:cubicBezTo>
                    <a:lnTo>
                      <a:pt x="3450771" y="809173"/>
                    </a:lnTo>
                    <a:lnTo>
                      <a:pt x="3698513" y="809173"/>
                    </a:lnTo>
                    <a:cubicBezTo>
                      <a:pt x="3868302" y="809173"/>
                      <a:pt x="4005943" y="946814"/>
                      <a:pt x="4005943" y="1116603"/>
                    </a:cubicBezTo>
                    <a:lnTo>
                      <a:pt x="4005943" y="1622971"/>
                    </a:lnTo>
                    <a:cubicBezTo>
                      <a:pt x="4005943" y="1792760"/>
                      <a:pt x="3868302" y="1930401"/>
                      <a:pt x="3698513" y="1930401"/>
                    </a:cubicBezTo>
                    <a:lnTo>
                      <a:pt x="307430" y="1930401"/>
                    </a:lnTo>
                    <a:cubicBezTo>
                      <a:pt x="137641" y="1930401"/>
                      <a:pt x="0" y="1792760"/>
                      <a:pt x="0" y="1622971"/>
                    </a:cubicBezTo>
                    <a:lnTo>
                      <a:pt x="0" y="1116603"/>
                    </a:lnTo>
                    <a:cubicBezTo>
                      <a:pt x="0" y="946814"/>
                      <a:pt x="137641" y="809173"/>
                      <a:pt x="307430" y="809173"/>
                    </a:cubicBezTo>
                    <a:lnTo>
                      <a:pt x="555171" y="809173"/>
                    </a:lnTo>
                    <a:lnTo>
                      <a:pt x="555171" y="809172"/>
                    </a:lnTo>
                    <a:cubicBezTo>
                      <a:pt x="555171" y="362279"/>
                      <a:pt x="1203373" y="0"/>
                      <a:pt x="2002971" y="0"/>
                    </a:cubicBezTo>
                    <a:close/>
                  </a:path>
                </a:pathLst>
              </a:custGeom>
              <a:solidFill>
                <a:srgbClr val="F589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934"/>
              </a:p>
            </p:txBody>
          </p:sp>
          <p:sp>
            <p:nvSpPr>
              <p:cNvPr id="72" name="Freeform: Shape 71">
                <a:extLst>
                  <a:ext uri="{FF2B5EF4-FFF2-40B4-BE49-F238E27FC236}">
                    <a16:creationId xmlns:a16="http://schemas.microsoft.com/office/drawing/2014/main" xmlns="" id="{E516A434-1570-FB89-079C-8B03C36208A6}"/>
                  </a:ext>
                </a:extLst>
              </p:cNvPr>
              <p:cNvSpPr/>
              <p:nvPr/>
            </p:nvSpPr>
            <p:spPr>
              <a:xfrm>
                <a:off x="3831769" y="1669142"/>
                <a:ext cx="4267201" cy="2206171"/>
              </a:xfrm>
              <a:custGeom>
                <a:avLst/>
                <a:gdLst>
                  <a:gd name="connsiteX0" fmla="*/ 2002971 w 4005943"/>
                  <a:gd name="connsiteY0" fmla="*/ 0 h 1930401"/>
                  <a:gd name="connsiteX1" fmla="*/ 3450771 w 4005943"/>
                  <a:gd name="connsiteY1" fmla="*/ 809172 h 1930401"/>
                  <a:gd name="connsiteX2" fmla="*/ 3450771 w 4005943"/>
                  <a:gd name="connsiteY2" fmla="*/ 809173 h 1930401"/>
                  <a:gd name="connsiteX3" fmla="*/ 3698513 w 4005943"/>
                  <a:gd name="connsiteY3" fmla="*/ 809173 h 1930401"/>
                  <a:gd name="connsiteX4" fmla="*/ 4005943 w 4005943"/>
                  <a:gd name="connsiteY4" fmla="*/ 1116603 h 1930401"/>
                  <a:gd name="connsiteX5" fmla="*/ 4005943 w 4005943"/>
                  <a:gd name="connsiteY5" fmla="*/ 1622971 h 1930401"/>
                  <a:gd name="connsiteX6" fmla="*/ 3698513 w 4005943"/>
                  <a:gd name="connsiteY6" fmla="*/ 1930401 h 1930401"/>
                  <a:gd name="connsiteX7" fmla="*/ 307430 w 4005943"/>
                  <a:gd name="connsiteY7" fmla="*/ 1930401 h 1930401"/>
                  <a:gd name="connsiteX8" fmla="*/ 0 w 4005943"/>
                  <a:gd name="connsiteY8" fmla="*/ 1622971 h 1930401"/>
                  <a:gd name="connsiteX9" fmla="*/ 0 w 4005943"/>
                  <a:gd name="connsiteY9" fmla="*/ 1116603 h 1930401"/>
                  <a:gd name="connsiteX10" fmla="*/ 307430 w 4005943"/>
                  <a:gd name="connsiteY10" fmla="*/ 809173 h 1930401"/>
                  <a:gd name="connsiteX11" fmla="*/ 555171 w 4005943"/>
                  <a:gd name="connsiteY11" fmla="*/ 809173 h 1930401"/>
                  <a:gd name="connsiteX12" fmla="*/ 555171 w 4005943"/>
                  <a:gd name="connsiteY12" fmla="*/ 809172 h 1930401"/>
                  <a:gd name="connsiteX13" fmla="*/ 2002971 w 4005943"/>
                  <a:gd name="connsiteY13" fmla="*/ 0 h 193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5943" h="1930401">
                    <a:moveTo>
                      <a:pt x="2002971" y="0"/>
                    </a:moveTo>
                    <a:cubicBezTo>
                      <a:pt x="2802569" y="0"/>
                      <a:pt x="3450771" y="362279"/>
                      <a:pt x="3450771" y="809172"/>
                    </a:cubicBezTo>
                    <a:lnTo>
                      <a:pt x="3450771" y="809173"/>
                    </a:lnTo>
                    <a:lnTo>
                      <a:pt x="3698513" y="809173"/>
                    </a:lnTo>
                    <a:cubicBezTo>
                      <a:pt x="3868302" y="809173"/>
                      <a:pt x="4005943" y="946814"/>
                      <a:pt x="4005943" y="1116603"/>
                    </a:cubicBezTo>
                    <a:lnTo>
                      <a:pt x="4005943" y="1622971"/>
                    </a:lnTo>
                    <a:cubicBezTo>
                      <a:pt x="4005943" y="1792760"/>
                      <a:pt x="3868302" y="1930401"/>
                      <a:pt x="3698513" y="1930401"/>
                    </a:cubicBezTo>
                    <a:lnTo>
                      <a:pt x="307430" y="1930401"/>
                    </a:lnTo>
                    <a:cubicBezTo>
                      <a:pt x="137641" y="1930401"/>
                      <a:pt x="0" y="1792760"/>
                      <a:pt x="0" y="1622971"/>
                    </a:cubicBezTo>
                    <a:lnTo>
                      <a:pt x="0" y="1116603"/>
                    </a:lnTo>
                    <a:cubicBezTo>
                      <a:pt x="0" y="946814"/>
                      <a:pt x="137641" y="809173"/>
                      <a:pt x="307430" y="809173"/>
                    </a:cubicBezTo>
                    <a:lnTo>
                      <a:pt x="555171" y="809173"/>
                    </a:lnTo>
                    <a:lnTo>
                      <a:pt x="555171" y="809172"/>
                    </a:lnTo>
                    <a:cubicBezTo>
                      <a:pt x="555171" y="362279"/>
                      <a:pt x="1203373" y="0"/>
                      <a:pt x="2002971" y="0"/>
                    </a:cubicBezTo>
                    <a:close/>
                  </a:path>
                </a:pathLst>
              </a:custGeom>
              <a:solidFill>
                <a:srgbClr val="E82C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934"/>
              </a:p>
            </p:txBody>
          </p:sp>
          <p:sp>
            <p:nvSpPr>
              <p:cNvPr id="73" name="Freeform: Shape 72">
                <a:extLst>
                  <a:ext uri="{FF2B5EF4-FFF2-40B4-BE49-F238E27FC236}">
                    <a16:creationId xmlns:a16="http://schemas.microsoft.com/office/drawing/2014/main" xmlns="" id="{62AEC9A1-CA4A-1705-E5AD-830A4B3CDB21}"/>
                  </a:ext>
                </a:extLst>
              </p:cNvPr>
              <p:cNvSpPr/>
              <p:nvPr/>
            </p:nvSpPr>
            <p:spPr>
              <a:xfrm>
                <a:off x="3962399" y="1836057"/>
                <a:ext cx="4005943" cy="1930401"/>
              </a:xfrm>
              <a:custGeom>
                <a:avLst/>
                <a:gdLst>
                  <a:gd name="connsiteX0" fmla="*/ 2002971 w 4005943"/>
                  <a:gd name="connsiteY0" fmla="*/ 0 h 1930401"/>
                  <a:gd name="connsiteX1" fmla="*/ 3450771 w 4005943"/>
                  <a:gd name="connsiteY1" fmla="*/ 809172 h 1930401"/>
                  <a:gd name="connsiteX2" fmla="*/ 3450771 w 4005943"/>
                  <a:gd name="connsiteY2" fmla="*/ 809173 h 1930401"/>
                  <a:gd name="connsiteX3" fmla="*/ 3698513 w 4005943"/>
                  <a:gd name="connsiteY3" fmla="*/ 809173 h 1930401"/>
                  <a:gd name="connsiteX4" fmla="*/ 4005943 w 4005943"/>
                  <a:gd name="connsiteY4" fmla="*/ 1116603 h 1930401"/>
                  <a:gd name="connsiteX5" fmla="*/ 4005943 w 4005943"/>
                  <a:gd name="connsiteY5" fmla="*/ 1622971 h 1930401"/>
                  <a:gd name="connsiteX6" fmla="*/ 3698513 w 4005943"/>
                  <a:gd name="connsiteY6" fmla="*/ 1930401 h 1930401"/>
                  <a:gd name="connsiteX7" fmla="*/ 307430 w 4005943"/>
                  <a:gd name="connsiteY7" fmla="*/ 1930401 h 1930401"/>
                  <a:gd name="connsiteX8" fmla="*/ 0 w 4005943"/>
                  <a:gd name="connsiteY8" fmla="*/ 1622971 h 1930401"/>
                  <a:gd name="connsiteX9" fmla="*/ 0 w 4005943"/>
                  <a:gd name="connsiteY9" fmla="*/ 1116603 h 1930401"/>
                  <a:gd name="connsiteX10" fmla="*/ 307430 w 4005943"/>
                  <a:gd name="connsiteY10" fmla="*/ 809173 h 1930401"/>
                  <a:gd name="connsiteX11" fmla="*/ 555171 w 4005943"/>
                  <a:gd name="connsiteY11" fmla="*/ 809173 h 1930401"/>
                  <a:gd name="connsiteX12" fmla="*/ 555171 w 4005943"/>
                  <a:gd name="connsiteY12" fmla="*/ 809172 h 1930401"/>
                  <a:gd name="connsiteX13" fmla="*/ 2002971 w 4005943"/>
                  <a:gd name="connsiteY13" fmla="*/ 0 h 193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5943" h="1930401">
                    <a:moveTo>
                      <a:pt x="2002971" y="0"/>
                    </a:moveTo>
                    <a:cubicBezTo>
                      <a:pt x="2802569" y="0"/>
                      <a:pt x="3450771" y="362279"/>
                      <a:pt x="3450771" y="809172"/>
                    </a:cubicBezTo>
                    <a:lnTo>
                      <a:pt x="3450771" y="809173"/>
                    </a:lnTo>
                    <a:lnTo>
                      <a:pt x="3698513" y="809173"/>
                    </a:lnTo>
                    <a:cubicBezTo>
                      <a:pt x="3868302" y="809173"/>
                      <a:pt x="4005943" y="946814"/>
                      <a:pt x="4005943" y="1116603"/>
                    </a:cubicBezTo>
                    <a:lnTo>
                      <a:pt x="4005943" y="1622971"/>
                    </a:lnTo>
                    <a:cubicBezTo>
                      <a:pt x="4005943" y="1792760"/>
                      <a:pt x="3868302" y="1930401"/>
                      <a:pt x="3698513" y="1930401"/>
                    </a:cubicBezTo>
                    <a:lnTo>
                      <a:pt x="307430" y="1930401"/>
                    </a:lnTo>
                    <a:cubicBezTo>
                      <a:pt x="137641" y="1930401"/>
                      <a:pt x="0" y="1792760"/>
                      <a:pt x="0" y="1622971"/>
                    </a:cubicBezTo>
                    <a:lnTo>
                      <a:pt x="0" y="1116603"/>
                    </a:lnTo>
                    <a:cubicBezTo>
                      <a:pt x="0" y="946814"/>
                      <a:pt x="137641" y="809173"/>
                      <a:pt x="307430" y="809173"/>
                    </a:cubicBezTo>
                    <a:lnTo>
                      <a:pt x="555171" y="809173"/>
                    </a:lnTo>
                    <a:lnTo>
                      <a:pt x="555171" y="809172"/>
                    </a:lnTo>
                    <a:cubicBezTo>
                      <a:pt x="555171" y="362279"/>
                      <a:pt x="1203373" y="0"/>
                      <a:pt x="2002971" y="0"/>
                    </a:cubicBezTo>
                    <a:close/>
                  </a:path>
                </a:pathLst>
              </a:custGeom>
              <a:solidFill>
                <a:srgbClr val="FFEE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934"/>
              </a:p>
            </p:txBody>
          </p:sp>
        </p:grpSp>
        <p:sp>
          <p:nvSpPr>
            <p:cNvPr id="69" name="TextBox 68">
              <a:extLst>
                <a:ext uri="{FF2B5EF4-FFF2-40B4-BE49-F238E27FC236}">
                  <a16:creationId xmlns:a16="http://schemas.microsoft.com/office/drawing/2014/main" xmlns="" id="{6F9A6B62-3831-3391-EA4C-966B10D8B0ED}"/>
                </a:ext>
              </a:extLst>
            </p:cNvPr>
            <p:cNvSpPr txBox="1"/>
            <p:nvPr/>
          </p:nvSpPr>
          <p:spPr>
            <a:xfrm>
              <a:off x="1929784" y="564724"/>
              <a:ext cx="2617831" cy="701906"/>
            </a:xfrm>
            <a:prstGeom prst="rect">
              <a:avLst/>
            </a:prstGeom>
            <a:noFill/>
          </p:spPr>
          <p:txBody>
            <a:bodyPr wrap="none" rtlCol="0">
              <a:spAutoFit/>
            </a:bodyPr>
            <a:lstStyle/>
            <a:p>
              <a:r>
                <a:rPr lang="en-US" sz="6600">
                  <a:solidFill>
                    <a:srgbClr val="E82C3E"/>
                  </a:solidFill>
                  <a:latin typeface="iCiel Cadena" panose="02000503000000020004" pitchFamily="50" charset="0"/>
                  <a:ea typeface="Segoe UI Black" panose="020B0A02040204020203" pitchFamily="34" charset="0"/>
                </a:rPr>
                <a:t>Vòng quay</a:t>
              </a:r>
            </a:p>
          </p:txBody>
        </p:sp>
        <p:sp>
          <p:nvSpPr>
            <p:cNvPr id="70" name="TextBox 69">
              <a:extLst>
                <a:ext uri="{FF2B5EF4-FFF2-40B4-BE49-F238E27FC236}">
                  <a16:creationId xmlns:a16="http://schemas.microsoft.com/office/drawing/2014/main" xmlns="" id="{1FFEB9E2-6301-9F1F-66E9-7C3E307829A9}"/>
                </a:ext>
              </a:extLst>
            </p:cNvPr>
            <p:cNvSpPr txBox="1"/>
            <p:nvPr/>
          </p:nvSpPr>
          <p:spPr>
            <a:xfrm>
              <a:off x="2003416" y="1260415"/>
              <a:ext cx="2257584" cy="701906"/>
            </a:xfrm>
            <a:prstGeom prst="rect">
              <a:avLst/>
            </a:prstGeom>
            <a:noFill/>
          </p:spPr>
          <p:txBody>
            <a:bodyPr wrap="none" rtlCol="0">
              <a:spAutoFit/>
            </a:bodyPr>
            <a:lstStyle/>
            <a:p>
              <a:r>
                <a:rPr lang="en-US" sz="6600" b="1">
                  <a:solidFill>
                    <a:srgbClr val="6D31A7"/>
                  </a:solidFill>
                  <a:latin typeface="iCiel Cadena" panose="02000503000000020004" pitchFamily="50" charset="0"/>
                  <a:ea typeface="Segoe UI Black" panose="020B0A02040204020203" pitchFamily="34" charset="0"/>
                  <a:cs typeface="Dreaming Outloud Script Pro" panose="03050502040304050704" pitchFamily="66" charset="0"/>
                </a:rPr>
                <a:t>may mắn</a:t>
              </a:r>
            </a:p>
          </p:txBody>
        </p:sp>
      </p:grpSp>
      <p:grpSp>
        <p:nvGrpSpPr>
          <p:cNvPr id="81" name="Group 80" descr="n67 Fb Tuyen Dang">
            <a:extLst>
              <a:ext uri="{FF2B5EF4-FFF2-40B4-BE49-F238E27FC236}">
                <a16:creationId xmlns:a16="http://schemas.microsoft.com/office/drawing/2014/main" xmlns="" id="{03C3ABAF-52B9-2EA2-D12E-B4A1E0ADAF8F}"/>
              </a:ext>
            </a:extLst>
          </p:cNvPr>
          <p:cNvGrpSpPr/>
          <p:nvPr/>
        </p:nvGrpSpPr>
        <p:grpSpPr>
          <a:xfrm>
            <a:off x="777316" y="361738"/>
            <a:ext cx="7114378" cy="3418905"/>
            <a:chOff x="705800" y="149963"/>
            <a:chExt cx="4845359" cy="2328499"/>
          </a:xfrm>
        </p:grpSpPr>
        <p:sp>
          <p:nvSpPr>
            <p:cNvPr id="82" name="Oval 81">
              <a:extLst>
                <a:ext uri="{FF2B5EF4-FFF2-40B4-BE49-F238E27FC236}">
                  <a16:creationId xmlns:a16="http://schemas.microsoft.com/office/drawing/2014/main" xmlns="" id="{E37610E8-9E46-B38E-6000-C2C99D800760}"/>
                </a:ext>
              </a:extLst>
            </p:cNvPr>
            <p:cNvSpPr/>
            <p:nvPr/>
          </p:nvSpPr>
          <p:spPr>
            <a:xfrm>
              <a:off x="941684" y="979812"/>
              <a:ext cx="222703" cy="222703"/>
            </a:xfrm>
            <a:prstGeom prst="ellipse">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83" name="Oval 82">
              <a:extLst>
                <a:ext uri="{FF2B5EF4-FFF2-40B4-BE49-F238E27FC236}">
                  <a16:creationId xmlns:a16="http://schemas.microsoft.com/office/drawing/2014/main" xmlns="" id="{7C1DC261-AB9F-63A4-1C26-9A8696E38B67}"/>
                </a:ext>
              </a:extLst>
            </p:cNvPr>
            <p:cNvSpPr/>
            <p:nvPr/>
          </p:nvSpPr>
          <p:spPr>
            <a:xfrm>
              <a:off x="3014611" y="149963"/>
              <a:ext cx="222703" cy="222703"/>
            </a:xfrm>
            <a:prstGeom prst="ellipse">
              <a:avLst/>
            </a:prstGeom>
            <a:solidFill>
              <a:srgbClr val="FFD92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84" name="Oval 83">
              <a:extLst>
                <a:ext uri="{FF2B5EF4-FFF2-40B4-BE49-F238E27FC236}">
                  <a16:creationId xmlns:a16="http://schemas.microsoft.com/office/drawing/2014/main" xmlns="" id="{68ED6FCD-A0AB-3671-C42E-CD52C2CF0A1F}"/>
                </a:ext>
              </a:extLst>
            </p:cNvPr>
            <p:cNvSpPr/>
            <p:nvPr/>
          </p:nvSpPr>
          <p:spPr>
            <a:xfrm>
              <a:off x="2349997" y="223211"/>
              <a:ext cx="222703" cy="222703"/>
            </a:xfrm>
            <a:prstGeom prst="ellipse">
              <a:avLst/>
            </a:prstGeom>
            <a:solidFill>
              <a:srgbClr val="6D31A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85" name="Oval 84">
              <a:extLst>
                <a:ext uri="{FF2B5EF4-FFF2-40B4-BE49-F238E27FC236}">
                  <a16:creationId xmlns:a16="http://schemas.microsoft.com/office/drawing/2014/main" xmlns="" id="{BE9E60A7-AFD9-B60B-CCED-23D14646FD31}"/>
                </a:ext>
              </a:extLst>
            </p:cNvPr>
            <p:cNvSpPr/>
            <p:nvPr/>
          </p:nvSpPr>
          <p:spPr>
            <a:xfrm>
              <a:off x="3808194" y="262630"/>
              <a:ext cx="222703" cy="222703"/>
            </a:xfrm>
            <a:prstGeom prst="ellipse">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86" name="Oval 85">
              <a:extLst>
                <a:ext uri="{FF2B5EF4-FFF2-40B4-BE49-F238E27FC236}">
                  <a16:creationId xmlns:a16="http://schemas.microsoft.com/office/drawing/2014/main" xmlns="" id="{F9C5778B-D326-F29D-718D-91385B7C8524}"/>
                </a:ext>
              </a:extLst>
            </p:cNvPr>
            <p:cNvSpPr/>
            <p:nvPr/>
          </p:nvSpPr>
          <p:spPr>
            <a:xfrm>
              <a:off x="4359749" y="505603"/>
              <a:ext cx="222703" cy="222703"/>
            </a:xfrm>
            <a:prstGeom prst="ellipse">
              <a:avLst/>
            </a:prstGeom>
            <a:solidFill>
              <a:srgbClr val="FFD92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87" name="Oval 86">
              <a:extLst>
                <a:ext uri="{FF2B5EF4-FFF2-40B4-BE49-F238E27FC236}">
                  <a16:creationId xmlns:a16="http://schemas.microsoft.com/office/drawing/2014/main" xmlns="" id="{41C6F48A-3298-3FC6-F78A-128D3962832D}"/>
                </a:ext>
              </a:extLst>
            </p:cNvPr>
            <p:cNvSpPr/>
            <p:nvPr/>
          </p:nvSpPr>
          <p:spPr>
            <a:xfrm>
              <a:off x="5132058" y="1007076"/>
              <a:ext cx="222703" cy="222703"/>
            </a:xfrm>
            <a:prstGeom prst="ellipse">
              <a:avLst/>
            </a:prstGeom>
            <a:solidFill>
              <a:srgbClr val="6D31A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88" name="Oval 87">
              <a:extLst>
                <a:ext uri="{FF2B5EF4-FFF2-40B4-BE49-F238E27FC236}">
                  <a16:creationId xmlns:a16="http://schemas.microsoft.com/office/drawing/2014/main" xmlns="" id="{387B9EDF-77F3-FE0C-4132-9FE64813594D}"/>
                </a:ext>
              </a:extLst>
            </p:cNvPr>
            <p:cNvSpPr/>
            <p:nvPr/>
          </p:nvSpPr>
          <p:spPr>
            <a:xfrm>
              <a:off x="1670972" y="485396"/>
              <a:ext cx="222703" cy="222703"/>
            </a:xfrm>
            <a:prstGeom prst="ellipse">
              <a:avLst/>
            </a:prstGeom>
            <a:solidFill>
              <a:srgbClr val="FFD92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89" name="Oval 88">
              <a:extLst>
                <a:ext uri="{FF2B5EF4-FFF2-40B4-BE49-F238E27FC236}">
                  <a16:creationId xmlns:a16="http://schemas.microsoft.com/office/drawing/2014/main" xmlns="" id="{039EAF85-8DDE-3E63-CC7C-44817198D932}"/>
                </a:ext>
              </a:extLst>
            </p:cNvPr>
            <p:cNvSpPr/>
            <p:nvPr/>
          </p:nvSpPr>
          <p:spPr>
            <a:xfrm>
              <a:off x="705800" y="1557628"/>
              <a:ext cx="222703" cy="222703"/>
            </a:xfrm>
            <a:prstGeom prst="ellipse">
              <a:avLst/>
            </a:prstGeom>
            <a:solidFill>
              <a:srgbClr val="FFD92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0" name="Oval 89">
              <a:extLst>
                <a:ext uri="{FF2B5EF4-FFF2-40B4-BE49-F238E27FC236}">
                  <a16:creationId xmlns:a16="http://schemas.microsoft.com/office/drawing/2014/main" xmlns="" id="{9A65F96A-2C39-932F-783F-E0F9C185CEB7}"/>
                </a:ext>
              </a:extLst>
            </p:cNvPr>
            <p:cNvSpPr/>
            <p:nvPr/>
          </p:nvSpPr>
          <p:spPr>
            <a:xfrm>
              <a:off x="5328456" y="1622761"/>
              <a:ext cx="222703" cy="222703"/>
            </a:xfrm>
            <a:prstGeom prst="ellipse">
              <a:avLst/>
            </a:prstGeom>
            <a:solidFill>
              <a:srgbClr val="FFD92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1" name="Oval 90">
              <a:extLst>
                <a:ext uri="{FF2B5EF4-FFF2-40B4-BE49-F238E27FC236}">
                  <a16:creationId xmlns:a16="http://schemas.microsoft.com/office/drawing/2014/main" xmlns="" id="{2EF05C5D-D78A-CF71-1F28-6CB273A19E17}"/>
                </a:ext>
              </a:extLst>
            </p:cNvPr>
            <p:cNvSpPr/>
            <p:nvPr/>
          </p:nvSpPr>
          <p:spPr>
            <a:xfrm>
              <a:off x="974521" y="2204572"/>
              <a:ext cx="222703" cy="222703"/>
            </a:xfrm>
            <a:prstGeom prst="ellipse">
              <a:avLst/>
            </a:prstGeom>
            <a:solidFill>
              <a:srgbClr val="6D31A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2" name="Oval 91">
              <a:extLst>
                <a:ext uri="{FF2B5EF4-FFF2-40B4-BE49-F238E27FC236}">
                  <a16:creationId xmlns:a16="http://schemas.microsoft.com/office/drawing/2014/main" xmlns="" id="{3B841E78-B272-8047-4EF4-1EF1210CCE15}"/>
                </a:ext>
              </a:extLst>
            </p:cNvPr>
            <p:cNvSpPr/>
            <p:nvPr/>
          </p:nvSpPr>
          <p:spPr>
            <a:xfrm>
              <a:off x="5009488" y="2250665"/>
              <a:ext cx="222703" cy="222703"/>
            </a:xfrm>
            <a:prstGeom prst="ellipse">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3" name="Oval 92">
              <a:extLst>
                <a:ext uri="{FF2B5EF4-FFF2-40B4-BE49-F238E27FC236}">
                  <a16:creationId xmlns:a16="http://schemas.microsoft.com/office/drawing/2014/main" xmlns="" id="{3B1514DD-342C-6A55-CFF4-CB560080DE50}"/>
                </a:ext>
              </a:extLst>
            </p:cNvPr>
            <p:cNvSpPr/>
            <p:nvPr/>
          </p:nvSpPr>
          <p:spPr>
            <a:xfrm>
              <a:off x="1605592" y="2234235"/>
              <a:ext cx="222703" cy="222703"/>
            </a:xfrm>
            <a:prstGeom prst="ellipse">
              <a:avLst/>
            </a:prstGeom>
            <a:solidFill>
              <a:srgbClr val="FFD92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4" name="Oval 93">
              <a:extLst>
                <a:ext uri="{FF2B5EF4-FFF2-40B4-BE49-F238E27FC236}">
                  <a16:creationId xmlns:a16="http://schemas.microsoft.com/office/drawing/2014/main" xmlns="" id="{6AC5FF47-E717-3933-F4FD-EE7FC8C1EF2A}"/>
                </a:ext>
              </a:extLst>
            </p:cNvPr>
            <p:cNvSpPr/>
            <p:nvPr/>
          </p:nvSpPr>
          <p:spPr>
            <a:xfrm>
              <a:off x="4381461" y="2234235"/>
              <a:ext cx="222703" cy="222703"/>
            </a:xfrm>
            <a:prstGeom prst="ellipse">
              <a:avLst/>
            </a:prstGeom>
            <a:solidFill>
              <a:srgbClr val="FFD92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5" name="Oval 94">
              <a:extLst>
                <a:ext uri="{FF2B5EF4-FFF2-40B4-BE49-F238E27FC236}">
                  <a16:creationId xmlns:a16="http://schemas.microsoft.com/office/drawing/2014/main" xmlns="" id="{0FDB5D71-D30E-F458-BAB4-D4611C1E0AC3}"/>
                </a:ext>
              </a:extLst>
            </p:cNvPr>
            <p:cNvSpPr/>
            <p:nvPr/>
          </p:nvSpPr>
          <p:spPr>
            <a:xfrm>
              <a:off x="2303176" y="2225093"/>
              <a:ext cx="222703" cy="222703"/>
            </a:xfrm>
            <a:prstGeom prst="ellipse">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6" name="Oval 95">
              <a:extLst>
                <a:ext uri="{FF2B5EF4-FFF2-40B4-BE49-F238E27FC236}">
                  <a16:creationId xmlns:a16="http://schemas.microsoft.com/office/drawing/2014/main" xmlns="" id="{835FC37F-034C-5472-A69D-27E88C2D85C2}"/>
                </a:ext>
              </a:extLst>
            </p:cNvPr>
            <p:cNvSpPr/>
            <p:nvPr/>
          </p:nvSpPr>
          <p:spPr>
            <a:xfrm>
              <a:off x="3754720" y="2255759"/>
              <a:ext cx="222703" cy="222703"/>
            </a:xfrm>
            <a:prstGeom prst="ellipse">
              <a:avLst/>
            </a:prstGeom>
            <a:solidFill>
              <a:srgbClr val="6D31A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7" name="Oval 96">
              <a:extLst>
                <a:ext uri="{FF2B5EF4-FFF2-40B4-BE49-F238E27FC236}">
                  <a16:creationId xmlns:a16="http://schemas.microsoft.com/office/drawing/2014/main" xmlns="" id="{64794C44-A54D-578B-CC52-25E62D8059FF}"/>
                </a:ext>
              </a:extLst>
            </p:cNvPr>
            <p:cNvSpPr/>
            <p:nvPr/>
          </p:nvSpPr>
          <p:spPr>
            <a:xfrm>
              <a:off x="3064177" y="2233018"/>
              <a:ext cx="222703" cy="222703"/>
            </a:xfrm>
            <a:prstGeom prst="ellipse">
              <a:avLst/>
            </a:prstGeom>
            <a:solidFill>
              <a:srgbClr val="FFD92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8" name="Oval 97">
              <a:extLst>
                <a:ext uri="{FF2B5EF4-FFF2-40B4-BE49-F238E27FC236}">
                  <a16:creationId xmlns:a16="http://schemas.microsoft.com/office/drawing/2014/main" xmlns="" id="{2D6B4D0A-9E74-C378-3B60-375643C0171B}"/>
                </a:ext>
              </a:extLst>
            </p:cNvPr>
            <p:cNvSpPr/>
            <p:nvPr/>
          </p:nvSpPr>
          <p:spPr>
            <a:xfrm>
              <a:off x="2635150" y="1357402"/>
              <a:ext cx="155189" cy="155189"/>
            </a:xfrm>
            <a:prstGeom prst="ellipse">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99" name="Oval 98">
              <a:extLst>
                <a:ext uri="{FF2B5EF4-FFF2-40B4-BE49-F238E27FC236}">
                  <a16:creationId xmlns:a16="http://schemas.microsoft.com/office/drawing/2014/main" xmlns="" id="{EEA15C68-D5E0-0AEC-17BB-E59B3C4BCD60}"/>
                </a:ext>
              </a:extLst>
            </p:cNvPr>
            <p:cNvSpPr/>
            <p:nvPr/>
          </p:nvSpPr>
          <p:spPr>
            <a:xfrm>
              <a:off x="3034780" y="1365999"/>
              <a:ext cx="155189" cy="155189"/>
            </a:xfrm>
            <a:prstGeom prst="ellipse">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00" name="Oval 99">
              <a:extLst>
                <a:ext uri="{FF2B5EF4-FFF2-40B4-BE49-F238E27FC236}">
                  <a16:creationId xmlns:a16="http://schemas.microsoft.com/office/drawing/2014/main" xmlns="" id="{A09E063B-B6A8-046E-EF9F-7E27EDEC5C64}"/>
                </a:ext>
              </a:extLst>
            </p:cNvPr>
            <p:cNvSpPr/>
            <p:nvPr/>
          </p:nvSpPr>
          <p:spPr>
            <a:xfrm>
              <a:off x="3434410" y="1357401"/>
              <a:ext cx="155189" cy="155189"/>
            </a:xfrm>
            <a:prstGeom prst="ellipse">
              <a:avLst/>
            </a:prstGeom>
            <a:solidFill>
              <a:srgbClr val="6D31A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sp>
        <p:nvSpPr>
          <p:cNvPr id="101" name="Rectangle: Rounded Corners 100" descr="n67 Fb Tuyen Dang">
            <a:hlinkClick r:id="rId5" action="ppaction://hlinksldjump"/>
            <a:extLst>
              <a:ext uri="{FF2B5EF4-FFF2-40B4-BE49-F238E27FC236}">
                <a16:creationId xmlns:a16="http://schemas.microsoft.com/office/drawing/2014/main" xmlns="" id="{E2645166-538F-8CC5-284D-404C566A6151}"/>
              </a:ext>
            </a:extLst>
          </p:cNvPr>
          <p:cNvSpPr/>
          <p:nvPr/>
        </p:nvSpPr>
        <p:spPr>
          <a:xfrm>
            <a:off x="1508431" y="4752772"/>
            <a:ext cx="1496785" cy="1355713"/>
          </a:xfrm>
          <a:prstGeom prst="roundRect">
            <a:avLst/>
          </a:prstGeom>
          <a:solidFill>
            <a:srgbClr val="FFEE82"/>
          </a:solidFill>
          <a:ln w="38100">
            <a:solidFill>
              <a:srgbClr val="E8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Segoe UI Black" panose="020B0A02040204020203" pitchFamily="34" charset="0"/>
                <a:ea typeface="Segoe UI Black" panose="020B0A02040204020203" pitchFamily="34" charset="0"/>
              </a:rPr>
              <a:t>1</a:t>
            </a:r>
          </a:p>
        </p:txBody>
      </p:sp>
      <p:sp>
        <p:nvSpPr>
          <p:cNvPr id="102" name="Rectangle: Rounded Corners 101" descr="n67 Fb Tuyen Dang">
            <a:hlinkClick r:id="rId6" action="ppaction://hlinksldjump"/>
            <a:extLst>
              <a:ext uri="{FF2B5EF4-FFF2-40B4-BE49-F238E27FC236}">
                <a16:creationId xmlns:a16="http://schemas.microsoft.com/office/drawing/2014/main" xmlns="" id="{A247F8F2-7AE7-C6B4-A024-222EA833C35F}"/>
              </a:ext>
            </a:extLst>
          </p:cNvPr>
          <p:cNvSpPr/>
          <p:nvPr/>
        </p:nvSpPr>
        <p:spPr>
          <a:xfrm>
            <a:off x="3698920" y="4752772"/>
            <a:ext cx="1496785" cy="1355713"/>
          </a:xfrm>
          <a:prstGeom prst="roundRect">
            <a:avLst/>
          </a:prstGeom>
          <a:solidFill>
            <a:srgbClr val="FFEE82"/>
          </a:solidFill>
          <a:ln w="38100">
            <a:solidFill>
              <a:srgbClr val="E8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Segoe UI Black" panose="020B0A02040204020203" pitchFamily="34" charset="0"/>
                <a:ea typeface="Segoe UI Black" panose="020B0A02040204020203" pitchFamily="34" charset="0"/>
              </a:rPr>
              <a:t>2</a:t>
            </a:r>
          </a:p>
        </p:txBody>
      </p:sp>
      <p:sp>
        <p:nvSpPr>
          <p:cNvPr id="103" name="Rectangle: Rounded Corners 102" descr="n67 Fb Tuyen Dang">
            <a:hlinkClick r:id="rId7" action="ppaction://hlinksldjump"/>
            <a:extLst>
              <a:ext uri="{FF2B5EF4-FFF2-40B4-BE49-F238E27FC236}">
                <a16:creationId xmlns:a16="http://schemas.microsoft.com/office/drawing/2014/main" xmlns="" id="{B65CC477-6C55-C4C9-AA68-E56E9E97E0CF}"/>
              </a:ext>
            </a:extLst>
          </p:cNvPr>
          <p:cNvSpPr/>
          <p:nvPr/>
        </p:nvSpPr>
        <p:spPr>
          <a:xfrm>
            <a:off x="5898003" y="4752772"/>
            <a:ext cx="1496785" cy="1355713"/>
          </a:xfrm>
          <a:prstGeom prst="roundRect">
            <a:avLst/>
          </a:prstGeom>
          <a:solidFill>
            <a:srgbClr val="FFEE82"/>
          </a:solidFill>
          <a:ln w="38100">
            <a:solidFill>
              <a:srgbClr val="E8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Segoe UI Black" panose="020B0A02040204020203" pitchFamily="34" charset="0"/>
                <a:ea typeface="Segoe UI Black" panose="020B0A02040204020203" pitchFamily="34" charset="0"/>
              </a:rPr>
              <a:t>3</a:t>
            </a:r>
          </a:p>
        </p:txBody>
      </p:sp>
      <p:sp>
        <p:nvSpPr>
          <p:cNvPr id="104" name="Rectangle: Rounded Corners 103" descr="n67 Fb Tuyen Dang">
            <a:hlinkClick r:id="rId8" action="ppaction://hlinksldjump"/>
            <a:extLst>
              <a:ext uri="{FF2B5EF4-FFF2-40B4-BE49-F238E27FC236}">
                <a16:creationId xmlns:a16="http://schemas.microsoft.com/office/drawing/2014/main" xmlns="" id="{D754EB05-5581-111F-9637-13A27910D588}"/>
              </a:ext>
            </a:extLst>
          </p:cNvPr>
          <p:cNvSpPr/>
          <p:nvPr/>
        </p:nvSpPr>
        <p:spPr>
          <a:xfrm>
            <a:off x="1565398" y="6842961"/>
            <a:ext cx="1496785" cy="1355713"/>
          </a:xfrm>
          <a:prstGeom prst="roundRect">
            <a:avLst/>
          </a:prstGeom>
          <a:solidFill>
            <a:srgbClr val="FFEE82"/>
          </a:solidFill>
          <a:ln w="38100">
            <a:solidFill>
              <a:srgbClr val="E8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Segoe UI Black" panose="020B0A02040204020203" pitchFamily="34" charset="0"/>
                <a:ea typeface="Segoe UI Black" panose="020B0A02040204020203" pitchFamily="34" charset="0"/>
              </a:rPr>
              <a:t>4</a:t>
            </a:r>
          </a:p>
        </p:txBody>
      </p:sp>
      <p:sp>
        <p:nvSpPr>
          <p:cNvPr id="105" name="Rectangle: Rounded Corners 104" descr="n67 Fb Tuyen Dang">
            <a:hlinkClick r:id="rId9" action="ppaction://hlinksldjump"/>
            <a:extLst>
              <a:ext uri="{FF2B5EF4-FFF2-40B4-BE49-F238E27FC236}">
                <a16:creationId xmlns:a16="http://schemas.microsoft.com/office/drawing/2014/main" xmlns="" id="{58A3A9B7-C403-3741-4B5A-7B24FA2EEA6C}"/>
              </a:ext>
            </a:extLst>
          </p:cNvPr>
          <p:cNvSpPr/>
          <p:nvPr/>
        </p:nvSpPr>
        <p:spPr>
          <a:xfrm>
            <a:off x="3755887" y="6842962"/>
            <a:ext cx="1496785" cy="1355713"/>
          </a:xfrm>
          <a:prstGeom prst="roundRect">
            <a:avLst/>
          </a:prstGeom>
          <a:solidFill>
            <a:srgbClr val="FFEE82"/>
          </a:solidFill>
          <a:ln w="38100">
            <a:solidFill>
              <a:srgbClr val="E8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Segoe UI Black" panose="020B0A02040204020203" pitchFamily="34" charset="0"/>
                <a:ea typeface="Segoe UI Black" panose="020B0A02040204020203" pitchFamily="34" charset="0"/>
              </a:rPr>
              <a:t>5</a:t>
            </a:r>
          </a:p>
        </p:txBody>
      </p:sp>
      <p:sp>
        <p:nvSpPr>
          <p:cNvPr id="106" name="Rectangle: Rounded Corners 105" descr="n67 Fb Tuyen Dang">
            <a:hlinkClick r:id="rId10" action="ppaction://hlinksldjump"/>
            <a:extLst>
              <a:ext uri="{FF2B5EF4-FFF2-40B4-BE49-F238E27FC236}">
                <a16:creationId xmlns:a16="http://schemas.microsoft.com/office/drawing/2014/main" xmlns="" id="{827E869E-2D36-288C-903C-D8C99F11AEB6}"/>
              </a:ext>
            </a:extLst>
          </p:cNvPr>
          <p:cNvSpPr/>
          <p:nvPr/>
        </p:nvSpPr>
        <p:spPr>
          <a:xfrm>
            <a:off x="5954969" y="6842962"/>
            <a:ext cx="1496785" cy="1355713"/>
          </a:xfrm>
          <a:prstGeom prst="roundRect">
            <a:avLst/>
          </a:prstGeom>
          <a:solidFill>
            <a:srgbClr val="FFEE82"/>
          </a:solidFill>
          <a:ln w="38100">
            <a:solidFill>
              <a:srgbClr val="E8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Segoe UI Black" panose="020B0A02040204020203" pitchFamily="34" charset="0"/>
                <a:ea typeface="Segoe UI Black" panose="020B0A02040204020203" pitchFamily="34" charset="0"/>
              </a:rPr>
              <a:t>6</a:t>
            </a:r>
          </a:p>
        </p:txBody>
      </p:sp>
      <p:sp>
        <p:nvSpPr>
          <p:cNvPr id="107" name="Arrow: Pentagon 106" descr="n67 Fb Tuyen Dang">
            <a:hlinkClick r:id="rId11" action="ppaction://hlinksldjump"/>
            <a:extLst>
              <a:ext uri="{FF2B5EF4-FFF2-40B4-BE49-F238E27FC236}">
                <a16:creationId xmlns:a16="http://schemas.microsoft.com/office/drawing/2014/main" xmlns="" id="{9F29633D-0858-F128-49AD-90E1B23FA75F}"/>
              </a:ext>
            </a:extLst>
          </p:cNvPr>
          <p:cNvSpPr/>
          <p:nvPr/>
        </p:nvSpPr>
        <p:spPr>
          <a:xfrm>
            <a:off x="1123662" y="8727123"/>
            <a:ext cx="2493402" cy="1064338"/>
          </a:xfrm>
          <a:prstGeom prst="homePlate">
            <a:avLst/>
          </a:prstGeom>
          <a:solidFill>
            <a:srgbClr val="F5896F"/>
          </a:solidFill>
          <a:ln>
            <a:solidFill>
              <a:srgbClr val="E8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Segoe UI Black" panose="020B0A02040204020203" pitchFamily="34" charset="0"/>
                <a:ea typeface="Segoe UI Black" panose="020B0A02040204020203" pitchFamily="34" charset="0"/>
              </a:rPr>
              <a:t>Exit</a:t>
            </a:r>
          </a:p>
        </p:txBody>
      </p:sp>
      <p:pic>
        <p:nvPicPr>
          <p:cNvPr id="108" name="vongquay" descr="n67 Fb Tuyen Dang">
            <a:hlinkClick r:id="" action="ppaction://media"/>
            <a:extLst>
              <a:ext uri="{FF2B5EF4-FFF2-40B4-BE49-F238E27FC236}">
                <a16:creationId xmlns:a16="http://schemas.microsoft.com/office/drawing/2014/main" xmlns="" id="{E707D094-4EC0-47B8-D7EC-287755199A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693986" y="773099"/>
            <a:ext cx="895068" cy="895068"/>
          </a:xfrm>
          <a:prstGeom prst="rect">
            <a:avLst/>
          </a:prstGeom>
        </p:spPr>
      </p:pic>
      <p:sp>
        <p:nvSpPr>
          <p:cNvPr id="110" name="Star: 4 Points 109" descr="n67 Fb Tuyen Dang">
            <a:extLst>
              <a:ext uri="{FF2B5EF4-FFF2-40B4-BE49-F238E27FC236}">
                <a16:creationId xmlns:a16="http://schemas.microsoft.com/office/drawing/2014/main" xmlns="" id="{7211C992-3713-74B3-D471-89AF63F61603}"/>
              </a:ext>
            </a:extLst>
          </p:cNvPr>
          <p:cNvSpPr/>
          <p:nvPr/>
        </p:nvSpPr>
        <p:spPr>
          <a:xfrm>
            <a:off x="9685039" y="1212732"/>
            <a:ext cx="939369" cy="912140"/>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11" name="Star: 4 Points 110" descr="n67 Fb Tuyen Dang">
            <a:extLst>
              <a:ext uri="{FF2B5EF4-FFF2-40B4-BE49-F238E27FC236}">
                <a16:creationId xmlns:a16="http://schemas.microsoft.com/office/drawing/2014/main" xmlns="" id="{244405E0-CE36-8F16-8BE3-0F0C2402DD5B}"/>
              </a:ext>
            </a:extLst>
          </p:cNvPr>
          <p:cNvSpPr/>
          <p:nvPr/>
        </p:nvSpPr>
        <p:spPr>
          <a:xfrm>
            <a:off x="9391075" y="1895808"/>
            <a:ext cx="619209" cy="735508"/>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12" name="Star: 4 Points 111" descr="n67 Fb Tuyen Dang">
            <a:extLst>
              <a:ext uri="{FF2B5EF4-FFF2-40B4-BE49-F238E27FC236}">
                <a16:creationId xmlns:a16="http://schemas.microsoft.com/office/drawing/2014/main" xmlns="" id="{489CB74C-4CEE-E8E4-E338-0223417D3AA1}"/>
              </a:ext>
            </a:extLst>
          </p:cNvPr>
          <p:cNvSpPr/>
          <p:nvPr/>
        </p:nvSpPr>
        <p:spPr>
          <a:xfrm>
            <a:off x="16945946" y="6548910"/>
            <a:ext cx="449134" cy="661836"/>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13" name="Star: 4 Points 112" descr="n67 Fb Tuyen Dang">
            <a:extLst>
              <a:ext uri="{FF2B5EF4-FFF2-40B4-BE49-F238E27FC236}">
                <a16:creationId xmlns:a16="http://schemas.microsoft.com/office/drawing/2014/main" xmlns="" id="{600119F7-5D83-D22D-03B0-A3F038D9957A}"/>
              </a:ext>
            </a:extLst>
          </p:cNvPr>
          <p:cNvSpPr/>
          <p:nvPr/>
        </p:nvSpPr>
        <p:spPr>
          <a:xfrm>
            <a:off x="9784712" y="7154525"/>
            <a:ext cx="449134" cy="661836"/>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14" name="Star: 4 Points 113" descr="n67 Fb Tuyen Dang">
            <a:extLst>
              <a:ext uri="{FF2B5EF4-FFF2-40B4-BE49-F238E27FC236}">
                <a16:creationId xmlns:a16="http://schemas.microsoft.com/office/drawing/2014/main" xmlns="" id="{120CB078-CCDD-E079-54B0-F5C0A656F23F}"/>
              </a:ext>
            </a:extLst>
          </p:cNvPr>
          <p:cNvSpPr/>
          <p:nvPr/>
        </p:nvSpPr>
        <p:spPr>
          <a:xfrm>
            <a:off x="10202760" y="7335917"/>
            <a:ext cx="809521" cy="883850"/>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15" name="Star: 4 Points 114" descr="n67 Fb Tuyen Dang">
            <a:extLst>
              <a:ext uri="{FF2B5EF4-FFF2-40B4-BE49-F238E27FC236}">
                <a16:creationId xmlns:a16="http://schemas.microsoft.com/office/drawing/2014/main" xmlns="" id="{1147D083-B10C-2D66-58C0-D9100F3DB26E}"/>
              </a:ext>
            </a:extLst>
          </p:cNvPr>
          <p:cNvSpPr/>
          <p:nvPr/>
        </p:nvSpPr>
        <p:spPr>
          <a:xfrm>
            <a:off x="17182593" y="6020722"/>
            <a:ext cx="939369" cy="912140"/>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16" name="Star: 4 Points 115" descr="n67 Fb Tuyen Dang">
            <a:extLst>
              <a:ext uri="{FF2B5EF4-FFF2-40B4-BE49-F238E27FC236}">
                <a16:creationId xmlns:a16="http://schemas.microsoft.com/office/drawing/2014/main" xmlns="" id="{C41D8115-CE13-1BA9-5D81-48996B4CAED7}"/>
              </a:ext>
            </a:extLst>
          </p:cNvPr>
          <p:cNvSpPr/>
          <p:nvPr/>
        </p:nvSpPr>
        <p:spPr>
          <a:xfrm>
            <a:off x="15937021" y="451511"/>
            <a:ext cx="449134" cy="661836"/>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17" name="Star: 4 Points 116" descr="n67 Fb Tuyen Dang">
            <a:extLst>
              <a:ext uri="{FF2B5EF4-FFF2-40B4-BE49-F238E27FC236}">
                <a16:creationId xmlns:a16="http://schemas.microsoft.com/office/drawing/2014/main" xmlns="" id="{55DC889C-D2FC-29EE-F59D-3F0B0B55A0BA}"/>
              </a:ext>
            </a:extLst>
          </p:cNvPr>
          <p:cNvSpPr/>
          <p:nvPr/>
        </p:nvSpPr>
        <p:spPr>
          <a:xfrm>
            <a:off x="16423180" y="62156"/>
            <a:ext cx="939369" cy="912140"/>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18" name="Star: 4 Points 117" descr="n67 Fb Tuyen Dang">
            <a:extLst>
              <a:ext uri="{FF2B5EF4-FFF2-40B4-BE49-F238E27FC236}">
                <a16:creationId xmlns:a16="http://schemas.microsoft.com/office/drawing/2014/main" xmlns="" id="{CCD146DE-0171-6298-1A83-481001DA6017}"/>
              </a:ext>
            </a:extLst>
          </p:cNvPr>
          <p:cNvSpPr/>
          <p:nvPr/>
        </p:nvSpPr>
        <p:spPr>
          <a:xfrm>
            <a:off x="16496892" y="927106"/>
            <a:ext cx="449134" cy="661836"/>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pic>
        <p:nvPicPr>
          <p:cNvPr id="3" name="Picture 2" descr="n67 Fb Tuyen Dang">
            <a:extLst>
              <a:ext uri="{FF2B5EF4-FFF2-40B4-BE49-F238E27FC236}">
                <a16:creationId xmlns:a16="http://schemas.microsoft.com/office/drawing/2014/main" xmlns="" id="{5DF153A6-45C9-FA61-3319-40C9A9A00FD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16680500" y="7594090"/>
            <a:ext cx="1649586" cy="1601633"/>
          </a:xfrm>
          <a:prstGeom prst="rect">
            <a:avLst/>
          </a:prstGeom>
        </p:spPr>
      </p:pic>
      <p:pic>
        <p:nvPicPr>
          <p:cNvPr id="119" name="Picture 118" descr="n67 Fb Tuyen Dang">
            <a:extLst>
              <a:ext uri="{FF2B5EF4-FFF2-40B4-BE49-F238E27FC236}">
                <a16:creationId xmlns:a16="http://schemas.microsoft.com/office/drawing/2014/main" xmlns="" id="{D951679B-AD58-9832-612E-00CD456F05C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8088492" y="4190968"/>
            <a:ext cx="1768112" cy="1716712"/>
          </a:xfrm>
          <a:prstGeom prst="rect">
            <a:avLst/>
          </a:prstGeom>
        </p:spPr>
      </p:pic>
      <p:pic>
        <p:nvPicPr>
          <p:cNvPr id="120" name="Picture 119" descr="n67 Fb Tuyen Dang">
            <a:extLst>
              <a:ext uri="{FF2B5EF4-FFF2-40B4-BE49-F238E27FC236}">
                <a16:creationId xmlns:a16="http://schemas.microsoft.com/office/drawing/2014/main" xmlns="" id="{4E8EBFDA-022C-65CE-B827-4CEAC0C0DBA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17455340" y="1185545"/>
            <a:ext cx="1719884" cy="1669887"/>
          </a:xfrm>
          <a:prstGeom prst="rect">
            <a:avLst/>
          </a:prstGeom>
        </p:spPr>
      </p:pic>
    </p:spTree>
    <p:extLst>
      <p:ext uri="{BB962C8B-B14F-4D97-AF65-F5344CB8AC3E}">
        <p14:creationId xmlns:p14="http://schemas.microsoft.com/office/powerpoint/2010/main" val="15634298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3"/>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58"/>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1000" fill="hold"/>
                                        <p:tgtEl>
                                          <p:spTgt spid="8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3"/>
                    </p:tgtEl>
                  </p:cond>
                </p:stCondLst>
                <p:endSync evt="end" delay="0">
                  <p:rtn val="all"/>
                </p:endSync>
                <p:childTnLst>
                  <p:par>
                    <p:cTn id="12" fill="hold">
                      <p:stCondLst>
                        <p:cond delay="0"/>
                      </p:stCondLst>
                      <p:childTnLst>
                        <p:par>
                          <p:cTn id="13" fill="hold">
                            <p:stCondLst>
                              <p:cond delay="0"/>
                            </p:stCondLst>
                            <p:childTnLst>
                              <p:par>
                                <p:cTn id="14" presetID="8" presetClass="emph" presetSubtype="0" repeatCount="indefinite" fill="hold" nodeType="clickEffect">
                                  <p:stCondLst>
                                    <p:cond delay="0"/>
                                  </p:stCondLst>
                                  <p:childTnLst>
                                    <p:animRot by="21600000">
                                      <p:cBhvr>
                                        <p:cTn id="15" dur="2000" fill="hold"/>
                                        <p:tgtEl>
                                          <p:spTgt spid="20"/>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vongquay.wav"/>
                                        </p:tgtEl>
                                      </p:cMediaNode>
                                    </p:audio>
                                  </p:subTnLst>
                                </p:cTn>
                              </p:par>
                              <p:par>
                                <p:cTn id="16" presetID="1" presetClass="mediacall" presetSubtype="0" fill="hold" nodeType="withEffect">
                                  <p:stCondLst>
                                    <p:cond delay="0"/>
                                  </p:stCondLst>
                                  <p:childTnLst>
                                    <p:cmd type="call" cmd="playFrom(0.0)">
                                      <p:cBhvr>
                                        <p:cTn id="17" dur="30406" fill="hold"/>
                                        <p:tgtEl>
                                          <p:spTgt spid="108"/>
                                        </p:tgtEl>
                                      </p:cBhvr>
                                    </p:cmd>
                                  </p:childTnLst>
                                </p:cTn>
                              </p:par>
                              <p:par>
                                <p:cTn id="18" presetID="2" presetClass="mediacall" presetSubtype="0" fill="hold" nodeType="withEffect">
                                  <p:stCondLst>
                                    <p:cond delay="0"/>
                                  </p:stCondLst>
                                  <p:childTnLst>
                                    <p:cmd type="call" cmd="togglePause">
                                      <p:cBhvr>
                                        <p:cTn id="19" dur="1" fill="hold"/>
                                        <p:tgtEl>
                                          <p:spTgt spid="108"/>
                                        </p:tgtEl>
                                      </p:cBhvr>
                                    </p:cmd>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showWhenStopped="0">
                <p:cTn id="24" fill="hold" display="0">
                  <p:stCondLst>
                    <p:cond delay="indefinite"/>
                  </p:stCondLst>
                  <p:endCondLst>
                    <p:cond evt="onStopAudio" delay="0">
                      <p:tgtEl>
                        <p:sldTgt/>
                      </p:tgtEl>
                    </p:cond>
                  </p:endCondLst>
                </p:cTn>
                <p:tgtEl>
                  <p:spTgt spid="10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descr="n67 Fb Tuyen Dang">
            <a:extLst>
              <a:ext uri="{FF2B5EF4-FFF2-40B4-BE49-F238E27FC236}">
                <a16:creationId xmlns:a16="http://schemas.microsoft.com/office/drawing/2014/main" xmlns="" id="{C1732360-2C14-BB96-25BC-6B53B06CE493}"/>
              </a:ext>
            </a:extLst>
          </p:cNvPr>
          <p:cNvSpPr txBox="1"/>
          <p:nvPr/>
        </p:nvSpPr>
        <p:spPr>
          <a:xfrm>
            <a:off x="0" y="3925699"/>
            <a:ext cx="10046773" cy="1323439"/>
          </a:xfrm>
          <a:prstGeom prst="rect">
            <a:avLst/>
          </a:prstGeom>
          <a:noFill/>
        </p:spPr>
        <p:txBody>
          <a:bodyPr wrap="square" rtlCol="0">
            <a:spAutoFit/>
          </a:bodyPr>
          <a:lstStyle/>
          <a:p>
            <a:pPr algn="ctr"/>
            <a:r>
              <a:rPr lang="en-US" sz="8000">
                <a:ln>
                  <a:solidFill>
                    <a:schemeClr val="tx1"/>
                  </a:solidFill>
                </a:ln>
                <a:latin typeface="iCiel Soup of Justice" pitchFamily="2" charset="0"/>
                <a:ea typeface="Segoe UI Black" panose="020B0A02040204020203" pitchFamily="34" charset="0"/>
              </a:rPr>
              <a:t>LUYỆN TẬP</a:t>
            </a:r>
          </a:p>
        </p:txBody>
      </p:sp>
      <p:sp>
        <p:nvSpPr>
          <p:cNvPr id="3" name="TextBox 2" descr="n67 Fb Tuyen Dang">
            <a:extLst>
              <a:ext uri="{FF2B5EF4-FFF2-40B4-BE49-F238E27FC236}">
                <a16:creationId xmlns:a16="http://schemas.microsoft.com/office/drawing/2014/main" xmlns="" id="{5FC44693-5DCC-FDE6-0A18-676E98082A5F}"/>
              </a:ext>
            </a:extLst>
          </p:cNvPr>
          <p:cNvSpPr txBox="1"/>
          <p:nvPr/>
        </p:nvSpPr>
        <p:spPr>
          <a:xfrm>
            <a:off x="-177433" y="3925699"/>
            <a:ext cx="10046773" cy="1323439"/>
          </a:xfrm>
          <a:prstGeom prst="rect">
            <a:avLst/>
          </a:prstGeom>
          <a:noFill/>
        </p:spPr>
        <p:txBody>
          <a:bodyPr wrap="square" rtlCol="0">
            <a:spAutoFit/>
          </a:bodyPr>
          <a:lstStyle/>
          <a:p>
            <a:pPr algn="ctr"/>
            <a:r>
              <a:rPr lang="en-US" sz="8000">
                <a:ln>
                  <a:solidFill>
                    <a:schemeClr val="tx1"/>
                  </a:solidFill>
                </a:ln>
                <a:solidFill>
                  <a:schemeClr val="bg1"/>
                </a:solidFill>
                <a:latin typeface="iCiel Soup of Justice" pitchFamily="2" charset="0"/>
                <a:ea typeface="Segoe UI Black" panose="020B0A02040204020203" pitchFamily="34" charset="0"/>
              </a:rPr>
              <a:t>LUYỆN TẬP</a:t>
            </a:r>
          </a:p>
        </p:txBody>
      </p:sp>
      <p:sp>
        <p:nvSpPr>
          <p:cNvPr id="4" name="Oval 3" descr="n67 Fb Tuyen Dang">
            <a:extLst>
              <a:ext uri="{FF2B5EF4-FFF2-40B4-BE49-F238E27FC236}">
                <a16:creationId xmlns:a16="http://schemas.microsoft.com/office/drawing/2014/main" xmlns="" id="{91F34551-C21C-B6A3-C879-3F3DD1A9928D}"/>
              </a:ext>
            </a:extLst>
          </p:cNvPr>
          <p:cNvSpPr/>
          <p:nvPr/>
        </p:nvSpPr>
        <p:spPr>
          <a:xfrm>
            <a:off x="10402015" y="1611670"/>
            <a:ext cx="6869985" cy="68699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67 Fb Tuyen Dang">
            <a:extLst>
              <a:ext uri="{FF2B5EF4-FFF2-40B4-BE49-F238E27FC236}">
                <a16:creationId xmlns:a16="http://schemas.microsoft.com/office/drawing/2014/main" xmlns="" id="{888C5D59-C4E0-C4EE-F74A-89F83590D9EE}"/>
              </a:ext>
            </a:extLst>
          </p:cNvPr>
          <p:cNvPicPr>
            <a:picLocks noChangeAspect="1"/>
          </p:cNvPicPr>
          <p:nvPr/>
        </p:nvPicPr>
        <p:blipFill>
          <a:blip r:embed="rId2"/>
          <a:stretch>
            <a:fillRect/>
          </a:stretch>
        </p:blipFill>
        <p:spPr>
          <a:xfrm>
            <a:off x="11806331" y="2977915"/>
            <a:ext cx="4152126" cy="4113681"/>
          </a:xfrm>
          <a:prstGeom prst="rect">
            <a:avLst/>
          </a:prstGeom>
        </p:spPr>
      </p:pic>
      <p:pic>
        <p:nvPicPr>
          <p:cNvPr id="6" name="Picture 5" descr="n67 Fb Tuyen Dang">
            <a:extLst>
              <a:ext uri="{FF2B5EF4-FFF2-40B4-BE49-F238E27FC236}">
                <a16:creationId xmlns:a16="http://schemas.microsoft.com/office/drawing/2014/main" xmlns="" id="{560580CA-D35C-3A7B-D5A2-BE79A831D0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451" b="87324" l="4816" r="96034">
                        <a14:foregroundMark x1="13031" y1="43662" x2="13031" y2="43662"/>
                        <a14:foregroundMark x1="13031" y1="43662" x2="13031" y2="43662"/>
                        <a14:foregroundMark x1="5382" y1="56338" x2="5382" y2="56338"/>
                        <a14:foregroundMark x1="5382" y1="56338" x2="5382" y2="56338"/>
                        <a14:foregroundMark x1="68272" y1="88732" x2="68272" y2="88732"/>
                        <a14:foregroundMark x1="68272" y1="88732" x2="68272" y2="88732"/>
                        <a14:foregroundMark x1="96034" y1="63380" x2="96034" y2="63380"/>
                        <a14:foregroundMark x1="96034" y1="63380" x2="96034" y2="63380"/>
                      </a14:backgroundRemoval>
                    </a14:imgEffect>
                  </a14:imgLayer>
                </a14:imgProps>
              </a:ext>
            </a:extLst>
          </a:blip>
          <a:stretch>
            <a:fillRect/>
          </a:stretch>
        </p:blipFill>
        <p:spPr>
          <a:xfrm>
            <a:off x="14676447" y="7339585"/>
            <a:ext cx="2222607" cy="447040"/>
          </a:xfrm>
          <a:prstGeom prst="rect">
            <a:avLst/>
          </a:prstGeom>
        </p:spPr>
      </p:pic>
    </p:spTree>
    <p:extLst>
      <p:ext uri="{BB962C8B-B14F-4D97-AF65-F5344CB8AC3E}">
        <p14:creationId xmlns:p14="http://schemas.microsoft.com/office/powerpoint/2010/main" val="420228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
            <a:ext cx="18288000" cy="10069513"/>
          </a:xfrm>
          <a:prstGeom prst="rect">
            <a:avLst/>
          </a:prstGeom>
        </p:spPr>
      </p:pic>
      <p:pic>
        <p:nvPicPr>
          <p:cNvPr id="3" name="Picture 2" descr="n67 Fb Tuyen Dang">
            <a:extLst>
              <a:ext uri="{FF2B5EF4-FFF2-40B4-BE49-F238E27FC236}">
                <a16:creationId xmlns:a16="http://schemas.microsoft.com/office/drawing/2014/main" xmlns="" id="{2F72FCDE-6F32-439D-92AE-82BDF3729C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37568" y="6750302"/>
            <a:ext cx="2908970" cy="2661708"/>
          </a:xfrm>
          <a:prstGeom prst="rect">
            <a:avLst/>
          </a:prstGeom>
        </p:spPr>
      </p:pic>
      <p:pic>
        <p:nvPicPr>
          <p:cNvPr id="4" name="Picture 4" descr="n67 Fb Tuyen Dang">
            <a:extLst>
              <a:ext uri="{FF2B5EF4-FFF2-40B4-BE49-F238E27FC236}">
                <a16:creationId xmlns:a16="http://schemas.microsoft.com/office/drawing/2014/main" xmlns="" id="{D1D223A1-98BD-4F37-9AB5-3308764BBE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48973" y="7610935"/>
            <a:ext cx="2163080" cy="1773726"/>
          </a:xfrm>
          <a:prstGeom prst="rect">
            <a:avLst/>
          </a:prstGeom>
        </p:spPr>
      </p:pic>
      <p:pic>
        <p:nvPicPr>
          <p:cNvPr id="5" name="Picture 2" descr="n67 Fb Tuyen Dang">
            <a:extLst>
              <a:ext uri="{FF2B5EF4-FFF2-40B4-BE49-F238E27FC236}">
                <a16:creationId xmlns:a16="http://schemas.microsoft.com/office/drawing/2014/main" xmlns="" id="{CFE2BB68-21CC-4DE5-87EF-3F12E3D72A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06331" y="7197837"/>
            <a:ext cx="1549165" cy="1417486"/>
          </a:xfrm>
          <a:prstGeom prst="rect">
            <a:avLst/>
          </a:prstGeom>
        </p:spPr>
      </p:pic>
      <p:pic>
        <p:nvPicPr>
          <p:cNvPr id="6" name="Picture 4" descr="n67 Fb Tuyen Dang">
            <a:extLst>
              <a:ext uri="{FF2B5EF4-FFF2-40B4-BE49-F238E27FC236}">
                <a16:creationId xmlns:a16="http://schemas.microsoft.com/office/drawing/2014/main" xmlns="" id="{A9195333-1428-48D8-916C-3EE69C62FE4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97794" y="7102985"/>
            <a:ext cx="1318403" cy="1081089"/>
          </a:xfrm>
          <a:prstGeom prst="rect">
            <a:avLst/>
          </a:prstGeom>
        </p:spPr>
      </p:pic>
      <p:pic>
        <p:nvPicPr>
          <p:cNvPr id="8" name="Picture 4" descr="n67 Fb Tuyen Dang">
            <a:extLst>
              <a:ext uri="{FF2B5EF4-FFF2-40B4-BE49-F238E27FC236}">
                <a16:creationId xmlns:a16="http://schemas.microsoft.com/office/drawing/2014/main" xmlns="" id="{AE519A0F-C4E0-45E2-9446-3468C43CC6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658511" y="7290204"/>
            <a:ext cx="1272986" cy="1043848"/>
          </a:xfrm>
          <a:prstGeom prst="rect">
            <a:avLst/>
          </a:prstGeom>
        </p:spPr>
      </p:pic>
      <p:pic>
        <p:nvPicPr>
          <p:cNvPr id="9" name="Picture 6" descr="n67 Fb Tuyen Dang">
            <a:extLst>
              <a:ext uri="{FF2B5EF4-FFF2-40B4-BE49-F238E27FC236}">
                <a16:creationId xmlns:a16="http://schemas.microsoft.com/office/drawing/2014/main" xmlns="" id="{4279216E-68BB-4FD4-BA35-91FC4994C31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85704" y="-261062"/>
            <a:ext cx="4012701" cy="4027805"/>
          </a:xfrm>
          <a:prstGeom prst="rect">
            <a:avLst/>
          </a:prstGeom>
        </p:spPr>
      </p:pic>
      <p:pic>
        <p:nvPicPr>
          <p:cNvPr id="10" name="Picture 4" descr="n67 Fb Tuyen Dang">
            <a:extLst>
              <a:ext uri="{FF2B5EF4-FFF2-40B4-BE49-F238E27FC236}">
                <a16:creationId xmlns:a16="http://schemas.microsoft.com/office/drawing/2014/main" xmlns="" id="{9831BFC8-BB18-4B75-9132-C56ABDCAA0B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368994" y="5629625"/>
            <a:ext cx="2354520" cy="4027805"/>
          </a:xfrm>
          <a:prstGeom prst="rect">
            <a:avLst/>
          </a:prstGeom>
        </p:spPr>
      </p:pic>
      <p:pic>
        <p:nvPicPr>
          <p:cNvPr id="7" name="Picture 3" descr="n67 Fb Tuyen Dang">
            <a:extLst>
              <a:ext uri="{FF2B5EF4-FFF2-40B4-BE49-F238E27FC236}">
                <a16:creationId xmlns:a16="http://schemas.microsoft.com/office/drawing/2014/main" xmlns="" id="{361AD885-65AC-41A2-B05E-3F5269446BF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515069" y="6881599"/>
            <a:ext cx="2908970" cy="3187913"/>
          </a:xfrm>
          <a:prstGeom prst="rect">
            <a:avLst/>
          </a:prstGeom>
        </p:spPr>
      </p:pic>
      <p:pic>
        <p:nvPicPr>
          <p:cNvPr id="15" name="Picture 14" descr="n67 Fb Tuyen Dang">
            <a:hlinkClick r:id="rId19" action="ppaction://hlinksldjump"/>
            <a:extLst>
              <a:ext uri="{FF2B5EF4-FFF2-40B4-BE49-F238E27FC236}">
                <a16:creationId xmlns:a16="http://schemas.microsoft.com/office/drawing/2014/main" xmlns="" id="{295150F3-5CEA-411E-9AFD-FED8433FC8B8}"/>
              </a:ext>
            </a:extLst>
          </p:cNvPr>
          <p:cNvPicPr>
            <a:picLocks noChangeAspect="1"/>
          </p:cNvPicPr>
          <p:nvPr/>
        </p:nvPicPr>
        <p:blipFill>
          <a:blip r:embed="rId20"/>
          <a:stretch>
            <a:fillRect/>
          </a:stretch>
        </p:blipFill>
        <p:spPr>
          <a:xfrm>
            <a:off x="12295005" y="868194"/>
            <a:ext cx="4905396" cy="2208026"/>
          </a:xfrm>
          <a:prstGeom prst="rect">
            <a:avLst/>
          </a:prstGeom>
        </p:spPr>
      </p:pic>
      <p:pic>
        <p:nvPicPr>
          <p:cNvPr id="16" name="Picture 15" descr="n67 Fb Tuyen Dang">
            <a:hlinkClick r:id="rId21" action="ppaction://hlinksldjump"/>
            <a:extLst>
              <a:ext uri="{FF2B5EF4-FFF2-40B4-BE49-F238E27FC236}">
                <a16:creationId xmlns:a16="http://schemas.microsoft.com/office/drawing/2014/main" xmlns="" id="{CE1E01BA-6CDF-4FE8-9E23-8C98E216EA8E}"/>
              </a:ext>
            </a:extLst>
          </p:cNvPr>
          <p:cNvPicPr>
            <a:picLocks noChangeAspect="1"/>
          </p:cNvPicPr>
          <p:nvPr/>
        </p:nvPicPr>
        <p:blipFill>
          <a:blip r:embed="rId22"/>
          <a:stretch>
            <a:fillRect/>
          </a:stretch>
        </p:blipFill>
        <p:spPr>
          <a:xfrm>
            <a:off x="12846194" y="5494110"/>
            <a:ext cx="4809915" cy="1736583"/>
          </a:xfrm>
          <a:prstGeom prst="rect">
            <a:avLst/>
          </a:prstGeom>
        </p:spPr>
      </p:pic>
      <p:pic>
        <p:nvPicPr>
          <p:cNvPr id="14" name="Picture 13" descr="n67 Fb Tuyen Dang">
            <a:hlinkClick r:id="rId23" action="ppaction://hlinksldjump"/>
            <a:extLst>
              <a:ext uri="{FF2B5EF4-FFF2-40B4-BE49-F238E27FC236}">
                <a16:creationId xmlns:a16="http://schemas.microsoft.com/office/drawing/2014/main" xmlns="" id="{9B59024D-C026-4AF9-8422-DA7C0DD48BC3}"/>
              </a:ext>
            </a:extLst>
          </p:cNvPr>
          <p:cNvPicPr>
            <a:picLocks noChangeAspect="1"/>
          </p:cNvPicPr>
          <p:nvPr/>
        </p:nvPicPr>
        <p:blipFill>
          <a:blip r:embed="rId24"/>
          <a:stretch>
            <a:fillRect/>
          </a:stretch>
        </p:blipFill>
        <p:spPr>
          <a:xfrm>
            <a:off x="12641406" y="3206751"/>
            <a:ext cx="4803946" cy="1903677"/>
          </a:xfrm>
          <a:prstGeom prst="rect">
            <a:avLst/>
          </a:prstGeom>
        </p:spPr>
      </p:pic>
      <p:grpSp>
        <p:nvGrpSpPr>
          <p:cNvPr id="12" name="Group 11" descr="n67 Fb Tuyen Dang">
            <a:extLst>
              <a:ext uri="{FF2B5EF4-FFF2-40B4-BE49-F238E27FC236}">
                <a16:creationId xmlns:a16="http://schemas.microsoft.com/office/drawing/2014/main" xmlns="" id="{AAEA164B-EE1A-4D30-BF1A-9306C30E18FD}"/>
              </a:ext>
            </a:extLst>
          </p:cNvPr>
          <p:cNvGrpSpPr/>
          <p:nvPr/>
        </p:nvGrpSpPr>
        <p:grpSpPr>
          <a:xfrm>
            <a:off x="133251" y="11219152"/>
            <a:ext cx="13408131" cy="3370977"/>
            <a:chOff x="-371087" y="3829473"/>
            <a:chExt cx="13030199" cy="3001284"/>
          </a:xfrm>
        </p:grpSpPr>
        <p:sp>
          <p:nvSpPr>
            <p:cNvPr id="11" name="TextBox 10">
              <a:extLst>
                <a:ext uri="{FF2B5EF4-FFF2-40B4-BE49-F238E27FC236}">
                  <a16:creationId xmlns:a16="http://schemas.microsoft.com/office/drawing/2014/main" xmlns="" id="{27BDEAE9-1301-4BDF-AF07-1F3305DEF5B1}"/>
                </a:ext>
              </a:extLst>
            </p:cNvPr>
            <p:cNvSpPr txBox="1"/>
            <p:nvPr/>
          </p:nvSpPr>
          <p:spPr>
            <a:xfrm>
              <a:off x="-371087" y="5261097"/>
              <a:ext cx="13030199" cy="1569660"/>
            </a:xfrm>
            <a:prstGeom prst="rect">
              <a:avLst/>
            </a:prstGeom>
            <a:noFill/>
          </p:spPr>
          <p:txBody>
            <a:bodyPr wrap="square" rtlCol="0">
              <a:prstTxWarp prst="textArchUp">
                <a:avLst/>
              </a:prstTxWarp>
              <a:spAutoFit/>
            </a:bodyPr>
            <a:lstStyle/>
            <a:p>
              <a:pPr algn="ctr" defTabSz="895120"/>
              <a:r>
                <a:rPr lang="en-US" sz="9397">
                  <a:solidFill>
                    <a:srgbClr val="FFFF00"/>
                  </a:solidFill>
                  <a:effectLst>
                    <a:glow rad="190500">
                      <a:srgbClr val="7030A0"/>
                    </a:glow>
                    <a:outerShdw blurRad="50800" dist="127000" dir="15840000" algn="ctr" rotWithShape="0">
                      <a:srgbClr val="7030A0"/>
                    </a:outerShdw>
                  </a:effectLst>
                  <a:latin typeface="Showcard Gothic" panose="04020904020102020604" pitchFamily="82" charset="0"/>
                </a:rPr>
                <a:t>Whack-A-Mole</a:t>
              </a:r>
            </a:p>
          </p:txBody>
        </p:sp>
        <p:pic>
          <p:nvPicPr>
            <p:cNvPr id="18" name="Picture 17">
              <a:extLst>
                <a:ext uri="{FF2B5EF4-FFF2-40B4-BE49-F238E27FC236}">
                  <a16:creationId xmlns:a16="http://schemas.microsoft.com/office/drawing/2014/main" xmlns="" id="{3B3DDB8B-22AA-4FF2-9B2E-6917C2780CA1}"/>
                </a:ext>
              </a:extLst>
            </p:cNvPr>
            <p:cNvPicPr>
              <a:picLocks noChangeAspect="1"/>
            </p:cNvPicPr>
            <p:nvPr/>
          </p:nvPicPr>
          <p:blipFill>
            <a:blip r:embed="rId25"/>
            <a:stretch>
              <a:fillRect/>
            </a:stretch>
          </p:blipFill>
          <p:spPr>
            <a:xfrm rot="949979">
              <a:off x="8853246" y="3829473"/>
              <a:ext cx="820211" cy="1221623"/>
            </a:xfrm>
            <a:prstGeom prst="rect">
              <a:avLst/>
            </a:prstGeom>
          </p:spPr>
        </p:pic>
      </p:grpSp>
      <p:pic>
        <p:nvPicPr>
          <p:cNvPr id="21" name="Picture 20" descr="n67 Fb Tuyen Dang">
            <a:extLst>
              <a:ext uri="{FF2B5EF4-FFF2-40B4-BE49-F238E27FC236}">
                <a16:creationId xmlns:a16="http://schemas.microsoft.com/office/drawing/2014/main" xmlns="" id="{509A8947-A4FF-4860-8B3F-E4BF6C17E7BB}"/>
              </a:ext>
            </a:extLst>
          </p:cNvPr>
          <p:cNvPicPr>
            <a:picLocks noChangeAspect="1"/>
          </p:cNvPicPr>
          <p:nvPr/>
        </p:nvPicPr>
        <p:blipFill>
          <a:blip r:embed="rId26"/>
          <a:stretch>
            <a:fillRect/>
          </a:stretch>
        </p:blipFill>
        <p:spPr>
          <a:xfrm>
            <a:off x="934815" y="3778828"/>
            <a:ext cx="11360188" cy="2932315"/>
          </a:xfrm>
          <a:prstGeom prst="rect">
            <a:avLst/>
          </a:prstGeom>
        </p:spPr>
      </p:pic>
      <p:sp>
        <p:nvSpPr>
          <p:cNvPr id="20" name="TextBox 19" descr="n67 Fb Tuyen Dang">
            <a:extLst>
              <a:ext uri="{FF2B5EF4-FFF2-40B4-BE49-F238E27FC236}">
                <a16:creationId xmlns:a16="http://schemas.microsoft.com/office/drawing/2014/main" xmlns="" id="{DF1880FD-412F-4EA2-8F72-5E2F230879F1}"/>
              </a:ext>
            </a:extLst>
          </p:cNvPr>
          <p:cNvSpPr txBox="1"/>
          <p:nvPr/>
        </p:nvSpPr>
        <p:spPr>
          <a:xfrm>
            <a:off x="-1128372" y="10949620"/>
            <a:ext cx="9852332" cy="724942"/>
          </a:xfrm>
          <a:prstGeom prst="rect">
            <a:avLst/>
          </a:prstGeom>
          <a:noFill/>
        </p:spPr>
        <p:txBody>
          <a:bodyPr wrap="square" rtlCol="0">
            <a:spAutoFit/>
          </a:bodyPr>
          <a:lstStyle/>
          <a:p>
            <a:pPr algn="ctr" defTabSz="895120"/>
            <a:r>
              <a:rPr lang="en-US" sz="4111">
                <a:solidFill>
                  <a:srgbClr val="FFFF00"/>
                </a:solidFill>
                <a:effectLst>
                  <a:glow rad="63500">
                    <a:srgbClr val="7030A0"/>
                  </a:glow>
                  <a:outerShdw blurRad="114300" dist="228600" sx="38000" sy="38000" algn="ctr" rotWithShape="0">
                    <a:srgbClr val="7030A0">
                      <a:alpha val="48000"/>
                    </a:srgbClr>
                  </a:outerShdw>
                </a:effectLst>
                <a:latin typeface="Rage Italic" panose="03070502040507070304" pitchFamily="66" charset="0"/>
              </a:rPr>
              <a:t>Designed by Chloe Dang</a:t>
            </a:r>
          </a:p>
        </p:txBody>
      </p:sp>
      <p:pic>
        <p:nvPicPr>
          <p:cNvPr id="17" name="Nhac-nen-vui-ve-nghich-ngom-www_tiengdong_com" descr="n67 Fb Tuyen Dang">
            <a:hlinkClick r:id="" action="ppaction://media"/>
            <a:extLst>
              <a:ext uri="{FF2B5EF4-FFF2-40B4-BE49-F238E27FC236}">
                <a16:creationId xmlns:a16="http://schemas.microsoft.com/office/drawing/2014/main" xmlns="" id="{65E93116-4206-4AF0-9B9C-670CB3022116}"/>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769229" y="-447534"/>
            <a:ext cx="895068" cy="895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069513"/>
          </a:xfrm>
          <a:prstGeom prst="rect">
            <a:avLst/>
          </a:prstGeom>
        </p:spPr>
      </p:pic>
      <p:pic>
        <p:nvPicPr>
          <p:cNvPr id="4" name="Picture 4" descr="n67 Fb Tuyen Dang"/>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3321" y="2498364"/>
            <a:ext cx="4636757" cy="3947041"/>
          </a:xfrm>
          <a:prstGeom prst="rect">
            <a:avLst/>
          </a:prstGeom>
        </p:spPr>
      </p:pic>
      <p:pic>
        <p:nvPicPr>
          <p:cNvPr id="6" name="Picture 2" descr="n67 Fb Tuyen Dang">
            <a:extLst>
              <a:ext uri="{FF2B5EF4-FFF2-40B4-BE49-F238E27FC236}">
                <a16:creationId xmlns:a16="http://schemas.microsoft.com/office/drawing/2014/main" xmlns="" id="{9C430078-71F8-4BC8-983B-5CD2904A6E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67594" y="6919333"/>
            <a:ext cx="2299542" cy="1095418"/>
          </a:xfrm>
          <a:prstGeom prst="rect">
            <a:avLst/>
          </a:prstGeom>
        </p:spPr>
      </p:pic>
      <p:pic>
        <p:nvPicPr>
          <p:cNvPr id="7" name="Picture 3" descr="n67 Fb Tuyen Dang">
            <a:extLst>
              <a:ext uri="{FF2B5EF4-FFF2-40B4-BE49-F238E27FC236}">
                <a16:creationId xmlns:a16="http://schemas.microsoft.com/office/drawing/2014/main" xmlns="" id="{94AEF7C9-F461-4F03-AEBA-040F75D0C78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9622" y="6903350"/>
            <a:ext cx="5700491" cy="3790826"/>
          </a:xfrm>
          <a:prstGeom prst="rect">
            <a:avLst/>
          </a:prstGeom>
        </p:spPr>
      </p:pic>
      <p:pic>
        <p:nvPicPr>
          <p:cNvPr id="8" name="Picture 6" descr="n67 Fb Tuyen Dang">
            <a:extLst>
              <a:ext uri="{FF2B5EF4-FFF2-40B4-BE49-F238E27FC236}">
                <a16:creationId xmlns:a16="http://schemas.microsoft.com/office/drawing/2014/main" xmlns="" id="{61A0A3B2-8B1A-44D5-8291-5E59197D349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626111" y="7723181"/>
            <a:ext cx="4468569" cy="2541498"/>
          </a:xfrm>
          <a:prstGeom prst="rect">
            <a:avLst/>
          </a:prstGeom>
        </p:spPr>
      </p:pic>
      <p:pic>
        <p:nvPicPr>
          <p:cNvPr id="9" name="Picture 2" descr="n67 Fb Tuyen Dang">
            <a:extLst>
              <a:ext uri="{FF2B5EF4-FFF2-40B4-BE49-F238E27FC236}">
                <a16:creationId xmlns:a16="http://schemas.microsoft.com/office/drawing/2014/main" xmlns="" id="{B784D378-5B05-4C79-83DA-7953985C61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67592" y="4273944"/>
            <a:ext cx="2299542" cy="1095418"/>
          </a:xfrm>
          <a:prstGeom prst="rect">
            <a:avLst/>
          </a:prstGeom>
        </p:spPr>
      </p:pic>
      <p:pic>
        <p:nvPicPr>
          <p:cNvPr id="10" name="Picture 2" descr="n67 Fb Tuyen Dang">
            <a:extLst>
              <a:ext uri="{FF2B5EF4-FFF2-40B4-BE49-F238E27FC236}">
                <a16:creationId xmlns:a16="http://schemas.microsoft.com/office/drawing/2014/main" xmlns="" id="{78180AD2-D22D-4B06-A6A0-1C0EA0965C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60298" y="5738434"/>
            <a:ext cx="2299542" cy="1095418"/>
          </a:xfrm>
          <a:prstGeom prst="rect">
            <a:avLst/>
          </a:prstGeom>
        </p:spPr>
      </p:pic>
      <p:sp>
        <p:nvSpPr>
          <p:cNvPr id="11" name="Rectangle: Rounded Corners 10" descr="n67 Fb Tuyen Dang">
            <a:extLst>
              <a:ext uri="{FF2B5EF4-FFF2-40B4-BE49-F238E27FC236}">
                <a16:creationId xmlns:a16="http://schemas.microsoft.com/office/drawing/2014/main" xmlns="" id="{EAC05135-A1F6-4763-BD11-787B3D2823A1}"/>
              </a:ext>
            </a:extLst>
          </p:cNvPr>
          <p:cNvSpPr/>
          <p:nvPr/>
        </p:nvSpPr>
        <p:spPr>
          <a:xfrm>
            <a:off x="5110352" y="461218"/>
            <a:ext cx="9294754" cy="8021331"/>
          </a:xfrm>
          <a:prstGeom prst="roundRect">
            <a:avLst/>
          </a:prstGeom>
          <a:solidFill>
            <a:schemeClr val="accent3">
              <a:alpha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endParaRPr lang="en-US" sz="1762">
              <a:solidFill>
                <a:prstClr val="white"/>
              </a:solidFill>
              <a:latin typeface="Calibri"/>
            </a:endParaRPr>
          </a:p>
        </p:txBody>
      </p:sp>
      <p:grpSp>
        <p:nvGrpSpPr>
          <p:cNvPr id="19" name="Group 18" descr="n67 Fb Tuyen Dang">
            <a:extLst>
              <a:ext uri="{FF2B5EF4-FFF2-40B4-BE49-F238E27FC236}">
                <a16:creationId xmlns:a16="http://schemas.microsoft.com/office/drawing/2014/main" xmlns="" id="{2847FD34-35A6-4B4D-9617-0A883A44DFA9}"/>
              </a:ext>
            </a:extLst>
          </p:cNvPr>
          <p:cNvGrpSpPr/>
          <p:nvPr/>
        </p:nvGrpSpPr>
        <p:grpSpPr>
          <a:xfrm>
            <a:off x="5566193" y="2222975"/>
            <a:ext cx="8965945" cy="5836850"/>
            <a:chOff x="3134615" y="1289882"/>
            <a:chExt cx="7714926" cy="5962922"/>
          </a:xfrm>
        </p:grpSpPr>
        <p:sp>
          <p:nvSpPr>
            <p:cNvPr id="12" name="TextBox 11">
              <a:extLst>
                <a:ext uri="{FF2B5EF4-FFF2-40B4-BE49-F238E27FC236}">
                  <a16:creationId xmlns:a16="http://schemas.microsoft.com/office/drawing/2014/main" xmlns="" id="{F1100673-DF3A-4EB5-BCBF-E514E04D5221}"/>
                </a:ext>
              </a:extLst>
            </p:cNvPr>
            <p:cNvSpPr txBox="1"/>
            <p:nvPr/>
          </p:nvSpPr>
          <p:spPr>
            <a:xfrm>
              <a:off x="3134615" y="1709715"/>
              <a:ext cx="7714926" cy="5019260"/>
            </a:xfrm>
            <a:prstGeom prst="rect">
              <a:avLst/>
            </a:prstGeom>
            <a:noFill/>
          </p:spPr>
          <p:txBody>
            <a:bodyPr wrap="square" rtlCol="0">
              <a:spAutoFit/>
            </a:bodyPr>
            <a:lstStyle/>
            <a:p>
              <a:pPr marL="447560" indent="-447560" defTabSz="895120">
                <a:buFontTx/>
                <a:buChar char="-"/>
              </a:pPr>
              <a:r>
                <a:rPr lang="en-US" sz="3916" b="1">
                  <a:latin typeface="Cambria" panose="02040503050406030204" pitchFamily="18" charset="0"/>
                </a:rPr>
                <a:t>Choose the flag         </a:t>
              </a:r>
              <a:r>
                <a:rPr lang="en-US" sz="3916" b="1">
                  <a:solidFill>
                    <a:schemeClr val="bg1"/>
                  </a:solidFill>
                  <a:latin typeface="Cambria" panose="02040503050406030204" pitchFamily="18" charset="0"/>
                </a:rPr>
                <a:t>to open the question</a:t>
              </a:r>
            </a:p>
            <a:p>
              <a:pPr defTabSz="895120"/>
              <a:endParaRPr lang="en-US" sz="3916" b="1">
                <a:solidFill>
                  <a:srgbClr val="FFFF00"/>
                </a:solidFill>
                <a:latin typeface="Cambria" panose="02040503050406030204" pitchFamily="18" charset="0"/>
              </a:endParaRPr>
            </a:p>
            <a:p>
              <a:pPr marL="447560" indent="-447560" defTabSz="895120">
                <a:buFontTx/>
                <a:buChar char="-"/>
              </a:pPr>
              <a:r>
                <a:rPr lang="en-US" sz="3916" b="1">
                  <a:solidFill>
                    <a:schemeClr val="bg1"/>
                  </a:solidFill>
                  <a:latin typeface="Cambria" panose="02040503050406030204" pitchFamily="18" charset="0"/>
                </a:rPr>
                <a:t>If students answer correctly, hit the mole             to get the points</a:t>
              </a:r>
            </a:p>
            <a:p>
              <a:pPr marL="447560" indent="-447560" defTabSz="895120">
                <a:buFontTx/>
                <a:buChar char="-"/>
              </a:pPr>
              <a:endParaRPr lang="en-US" sz="3916" b="1">
                <a:solidFill>
                  <a:srgbClr val="FFFF00"/>
                </a:solidFill>
                <a:latin typeface="Cambria" panose="02040503050406030204" pitchFamily="18" charset="0"/>
              </a:endParaRPr>
            </a:p>
            <a:p>
              <a:pPr marL="447560" indent="-447560" defTabSz="895120">
                <a:buFontTx/>
                <a:buChar char="-"/>
              </a:pPr>
              <a:r>
                <a:rPr lang="en-US" sz="3916" b="1">
                  <a:solidFill>
                    <a:schemeClr val="bg1"/>
                  </a:solidFill>
                  <a:latin typeface="Cambria" panose="02040503050406030204" pitchFamily="18" charset="0"/>
                </a:rPr>
                <a:t>Record the scores for the teams</a:t>
              </a:r>
            </a:p>
            <a:p>
              <a:pPr marL="447560" indent="-447560" defTabSz="895120">
                <a:buFontTx/>
                <a:buChar char="-"/>
              </a:pPr>
              <a:endParaRPr lang="en-US" sz="3916" b="1">
                <a:solidFill>
                  <a:srgbClr val="FFFF00"/>
                </a:solidFill>
                <a:latin typeface="Cambria" panose="02040503050406030204" pitchFamily="18" charset="0"/>
              </a:endParaRPr>
            </a:p>
          </p:txBody>
        </p:sp>
        <p:pic>
          <p:nvPicPr>
            <p:cNvPr id="14" name="Picture 13">
              <a:extLst>
                <a:ext uri="{FF2B5EF4-FFF2-40B4-BE49-F238E27FC236}">
                  <a16:creationId xmlns:a16="http://schemas.microsoft.com/office/drawing/2014/main" xmlns="" id="{C041AC0A-030F-4DB5-8564-D843B7AA379E}"/>
                </a:ext>
              </a:extLst>
            </p:cNvPr>
            <p:cNvPicPr>
              <a:picLocks noChangeAspect="1"/>
            </p:cNvPicPr>
            <p:nvPr/>
          </p:nvPicPr>
          <p:blipFill>
            <a:blip r:embed="rId13"/>
            <a:stretch>
              <a:fillRect/>
            </a:stretch>
          </p:blipFill>
          <p:spPr>
            <a:xfrm>
              <a:off x="6619167" y="1289882"/>
              <a:ext cx="552821" cy="1059044"/>
            </a:xfrm>
            <a:prstGeom prst="rect">
              <a:avLst/>
            </a:prstGeom>
          </p:spPr>
        </p:pic>
        <p:pic>
          <p:nvPicPr>
            <p:cNvPr id="16" name="Picture 15">
              <a:extLst>
                <a:ext uri="{FF2B5EF4-FFF2-40B4-BE49-F238E27FC236}">
                  <a16:creationId xmlns:a16="http://schemas.microsoft.com/office/drawing/2014/main" xmlns="" id="{DDBDEB9F-1A79-4E7A-A498-528EF69EF970}"/>
                </a:ext>
              </a:extLst>
            </p:cNvPr>
            <p:cNvPicPr>
              <a:picLocks noChangeAspect="1"/>
            </p:cNvPicPr>
            <p:nvPr/>
          </p:nvPicPr>
          <p:blipFill>
            <a:blip r:embed="rId14"/>
            <a:stretch>
              <a:fillRect/>
            </a:stretch>
          </p:blipFill>
          <p:spPr>
            <a:xfrm>
              <a:off x="4425851" y="4125905"/>
              <a:ext cx="1455236" cy="1004500"/>
            </a:xfrm>
            <a:prstGeom prst="rect">
              <a:avLst/>
            </a:prstGeom>
            <a:ln>
              <a:noFill/>
            </a:ln>
            <a:effectLst>
              <a:softEdge rad="112500"/>
            </a:effectLst>
          </p:spPr>
        </p:pic>
        <p:pic>
          <p:nvPicPr>
            <p:cNvPr id="18" name="Picture 17">
              <a:extLst>
                <a:ext uri="{FF2B5EF4-FFF2-40B4-BE49-F238E27FC236}">
                  <a16:creationId xmlns:a16="http://schemas.microsoft.com/office/drawing/2014/main" xmlns="" id="{223080D6-160F-4252-A52A-1A80F621F983}"/>
                </a:ext>
              </a:extLst>
            </p:cNvPr>
            <p:cNvPicPr>
              <a:picLocks noChangeAspect="1"/>
            </p:cNvPicPr>
            <p:nvPr/>
          </p:nvPicPr>
          <p:blipFill>
            <a:blip r:embed="rId15"/>
            <a:stretch>
              <a:fillRect/>
            </a:stretch>
          </p:blipFill>
          <p:spPr>
            <a:xfrm>
              <a:off x="5348159" y="6193760"/>
              <a:ext cx="2786294" cy="1059044"/>
            </a:xfrm>
            <a:prstGeom prst="rect">
              <a:avLst/>
            </a:prstGeom>
            <a:ln>
              <a:noFill/>
            </a:ln>
            <a:effectLst>
              <a:softEdge rad="112500"/>
            </a:effectLst>
          </p:spPr>
        </p:pic>
      </p:grpSp>
      <p:sp>
        <p:nvSpPr>
          <p:cNvPr id="20" name="TextBox 19" descr="n67 Fb Tuyen Dang">
            <a:extLst>
              <a:ext uri="{FF2B5EF4-FFF2-40B4-BE49-F238E27FC236}">
                <a16:creationId xmlns:a16="http://schemas.microsoft.com/office/drawing/2014/main" xmlns="" id="{B471151F-2EE6-466D-BA4F-E604D0E0238E}"/>
              </a:ext>
            </a:extLst>
          </p:cNvPr>
          <p:cNvSpPr txBox="1"/>
          <p:nvPr/>
        </p:nvSpPr>
        <p:spPr>
          <a:xfrm>
            <a:off x="6697398" y="894072"/>
            <a:ext cx="6120662" cy="996107"/>
          </a:xfrm>
          <a:prstGeom prst="rect">
            <a:avLst/>
          </a:prstGeom>
          <a:noFill/>
        </p:spPr>
        <p:txBody>
          <a:bodyPr wrap="square" rtlCol="0">
            <a:spAutoFit/>
          </a:bodyPr>
          <a:lstStyle/>
          <a:p>
            <a:pPr algn="ctr" defTabSz="895120"/>
            <a:r>
              <a:rPr lang="en-US" sz="5873" b="1">
                <a:ln>
                  <a:solidFill>
                    <a:schemeClr val="tx1"/>
                  </a:solidFill>
                </a:ln>
                <a:solidFill>
                  <a:srgbClr val="FFFF00"/>
                </a:solidFill>
                <a:latin typeface="Cambria" panose="02040503050406030204" pitchFamily="18" charset="0"/>
              </a:rPr>
              <a:t>How to play</a:t>
            </a:r>
          </a:p>
        </p:txBody>
      </p:sp>
      <p:pic>
        <p:nvPicPr>
          <p:cNvPr id="17" name="Picture 16" descr="n67 Fb Tuyen Dang">
            <a:hlinkClick r:id="rId16" action="ppaction://hlinksldjump"/>
            <a:extLst>
              <a:ext uri="{FF2B5EF4-FFF2-40B4-BE49-F238E27FC236}">
                <a16:creationId xmlns:a16="http://schemas.microsoft.com/office/drawing/2014/main" xmlns="" id="{8771D32B-165A-4D65-BFF4-223FF99D1FE9}"/>
              </a:ext>
            </a:extLst>
          </p:cNvPr>
          <p:cNvPicPr>
            <a:picLocks noChangeAspect="1"/>
          </p:cNvPicPr>
          <p:nvPr/>
        </p:nvPicPr>
        <p:blipFill>
          <a:blip r:embed="rId17"/>
          <a:stretch>
            <a:fillRect/>
          </a:stretch>
        </p:blipFill>
        <p:spPr>
          <a:xfrm>
            <a:off x="7816106" y="8477854"/>
            <a:ext cx="3037610" cy="1881268"/>
          </a:xfrm>
          <a:prstGeom prst="rect">
            <a:avLst/>
          </a:prstGeom>
        </p:spPr>
      </p:pic>
    </p:spTree>
    <p:extLst>
      <p:ext uri="{BB962C8B-B14F-4D97-AF65-F5344CB8AC3E}">
        <p14:creationId xmlns:p14="http://schemas.microsoft.com/office/powerpoint/2010/main" val="24375293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n67 Fb Tuyen Dang"/>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797439"/>
            <a:ext cx="18288000" cy="6285268"/>
          </a:xfrm>
          <a:prstGeom prst="rect">
            <a:avLst/>
          </a:prstGeom>
        </p:spPr>
      </p:pic>
      <p:pic>
        <p:nvPicPr>
          <p:cNvPr id="4" name="Picture 4" descr="n67 Fb Tuyen Dang"/>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830320" y="-213301"/>
            <a:ext cx="2354520" cy="8021481"/>
          </a:xfrm>
          <a:prstGeom prst="rect">
            <a:avLst/>
          </a:prstGeom>
        </p:spPr>
      </p:pic>
      <p:pic>
        <p:nvPicPr>
          <p:cNvPr id="5" name="Picture 5" descr="n67 Fb Tuyen Dang"/>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72" y="7534286"/>
            <a:ext cx="6457043" cy="2568845"/>
          </a:xfrm>
          <a:prstGeom prst="rect">
            <a:avLst/>
          </a:prstGeom>
        </p:spPr>
      </p:pic>
      <p:pic>
        <p:nvPicPr>
          <p:cNvPr id="7" name="Picture 7" descr="n67 Fb Tuyen Dang"/>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838650" y="7500668"/>
            <a:ext cx="6469092" cy="2568845"/>
          </a:xfrm>
          <a:prstGeom prst="rect">
            <a:avLst/>
          </a:prstGeom>
        </p:spPr>
      </p:pic>
      <p:grpSp>
        <p:nvGrpSpPr>
          <p:cNvPr id="14" name="Group 13" descr="n67 Fb Tuyen Dang">
            <a:extLst>
              <a:ext uri="{FF2B5EF4-FFF2-40B4-BE49-F238E27FC236}">
                <a16:creationId xmlns:a16="http://schemas.microsoft.com/office/drawing/2014/main" xmlns="" id="{1E73105C-3B05-49E3-9BF3-A1F785A34145}"/>
              </a:ext>
            </a:extLst>
          </p:cNvPr>
          <p:cNvGrpSpPr/>
          <p:nvPr/>
        </p:nvGrpSpPr>
        <p:grpSpPr>
          <a:xfrm>
            <a:off x="6936102" y="4214278"/>
            <a:ext cx="4561984" cy="4219723"/>
            <a:chOff x="7302890" y="5183013"/>
            <a:chExt cx="3669910" cy="3509351"/>
          </a:xfrm>
        </p:grpSpPr>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363277" y="6682786"/>
              <a:ext cx="3495125" cy="1664951"/>
            </a:xfrm>
            <a:prstGeom prst="rect">
              <a:avLst/>
            </a:prstGeom>
          </p:spPr>
        </p:pic>
      </p:grpSp>
      <p:pic>
        <p:nvPicPr>
          <p:cNvPr id="15" name="Picture 6" descr="n67 Fb Tuyen Dang">
            <a:extLst>
              <a:ext uri="{FF2B5EF4-FFF2-40B4-BE49-F238E27FC236}">
                <a16:creationId xmlns:a16="http://schemas.microsoft.com/office/drawing/2014/main" xmlns="" id="{2919A23D-436D-469E-8810-72F90CC8DAA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85704" y="-261062"/>
            <a:ext cx="4012701" cy="4027805"/>
          </a:xfrm>
          <a:prstGeom prst="rect">
            <a:avLst/>
          </a:prstGeom>
        </p:spPr>
      </p:pic>
      <p:sp>
        <p:nvSpPr>
          <p:cNvPr id="16" name="AutoShape 2" descr="n67 Fb Tuyen Dang">
            <a:extLst>
              <a:ext uri="{FF2B5EF4-FFF2-40B4-BE49-F238E27FC236}">
                <a16:creationId xmlns:a16="http://schemas.microsoft.com/office/drawing/2014/main" xmlns="" id="{EFDA1BF7-D806-4D13-98EC-FBE4B9254BF3}"/>
              </a:ext>
            </a:extLst>
          </p:cNvPr>
          <p:cNvSpPr>
            <a:spLocks noChangeAspect="1" noChangeArrowheads="1"/>
          </p:cNvSpPr>
          <p:nvPr/>
        </p:nvSpPr>
        <p:spPr bwMode="auto">
          <a:xfrm>
            <a:off x="10548942" y="783433"/>
            <a:ext cx="640195" cy="64019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89507" tIns="44753" rIns="89507" bIns="44753" numCol="1" anchor="t" anchorCtr="0" compatLnSpc="1">
            <a:prstTxWarp prst="textNoShape">
              <a:avLst/>
            </a:prstTxWarp>
          </a:bodyPr>
          <a:lstStyle/>
          <a:p>
            <a:pPr defTabSz="895120"/>
            <a:endParaRPr lang="en-US" sz="4307">
              <a:solidFill>
                <a:srgbClr val="FF0000"/>
              </a:solidFill>
              <a:latin typeface="Showcard Gothic" panose="04020904020102020604" pitchFamily="82" charset="0"/>
            </a:endParaRPr>
          </a:p>
        </p:txBody>
      </p:sp>
      <p:sp>
        <p:nvSpPr>
          <p:cNvPr id="17" name="9" descr="n67 Fb Tuyen Dang">
            <a:extLst>
              <a:ext uri="{FF2B5EF4-FFF2-40B4-BE49-F238E27FC236}">
                <a16:creationId xmlns:a16="http://schemas.microsoft.com/office/drawing/2014/main" xmlns="" id="{FE371FFC-2C8F-4B54-B318-E35ABF683415}"/>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9</a:t>
            </a:r>
          </a:p>
        </p:txBody>
      </p:sp>
      <p:sp>
        <p:nvSpPr>
          <p:cNvPr id="18" name="8" descr="n67 Fb Tuyen Dang">
            <a:extLst>
              <a:ext uri="{FF2B5EF4-FFF2-40B4-BE49-F238E27FC236}">
                <a16:creationId xmlns:a16="http://schemas.microsoft.com/office/drawing/2014/main" xmlns="" id="{3EE6250F-B70A-4E7C-A5CA-22B494C44FF6}"/>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8</a:t>
            </a:r>
          </a:p>
        </p:txBody>
      </p:sp>
      <p:sp>
        <p:nvSpPr>
          <p:cNvPr id="19" name="7" descr="n67 Fb Tuyen Dang">
            <a:extLst>
              <a:ext uri="{FF2B5EF4-FFF2-40B4-BE49-F238E27FC236}">
                <a16:creationId xmlns:a16="http://schemas.microsoft.com/office/drawing/2014/main" xmlns="" id="{8739D27E-F462-46C5-819E-20A753F3B847}"/>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7</a:t>
            </a:r>
          </a:p>
        </p:txBody>
      </p:sp>
      <p:sp>
        <p:nvSpPr>
          <p:cNvPr id="20" name="6" descr="n67 Fb Tuyen Dang">
            <a:extLst>
              <a:ext uri="{FF2B5EF4-FFF2-40B4-BE49-F238E27FC236}">
                <a16:creationId xmlns:a16="http://schemas.microsoft.com/office/drawing/2014/main" xmlns="" id="{2F578682-712D-420D-9472-C9BDE1CE8E80}"/>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6</a:t>
            </a:r>
          </a:p>
        </p:txBody>
      </p:sp>
      <p:sp>
        <p:nvSpPr>
          <p:cNvPr id="21" name="5" descr="n67 Fb Tuyen Dang">
            <a:extLst>
              <a:ext uri="{FF2B5EF4-FFF2-40B4-BE49-F238E27FC236}">
                <a16:creationId xmlns:a16="http://schemas.microsoft.com/office/drawing/2014/main" xmlns="" id="{3F0FA9D5-E9E1-44D7-AA4F-2E25697DB0E8}"/>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5</a:t>
            </a:r>
          </a:p>
        </p:txBody>
      </p:sp>
      <p:sp>
        <p:nvSpPr>
          <p:cNvPr id="22" name="4" descr="n67 Fb Tuyen Dang">
            <a:extLst>
              <a:ext uri="{FF2B5EF4-FFF2-40B4-BE49-F238E27FC236}">
                <a16:creationId xmlns:a16="http://schemas.microsoft.com/office/drawing/2014/main" xmlns="" id="{77B00EB0-B908-448A-BDEB-0042F0C52B11}"/>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4</a:t>
            </a:r>
          </a:p>
        </p:txBody>
      </p:sp>
      <p:sp>
        <p:nvSpPr>
          <p:cNvPr id="23" name="3" descr="n67 Fb Tuyen Dang">
            <a:extLst>
              <a:ext uri="{FF2B5EF4-FFF2-40B4-BE49-F238E27FC236}">
                <a16:creationId xmlns:a16="http://schemas.microsoft.com/office/drawing/2014/main" xmlns="" id="{3E745C67-49EC-409A-9079-0C713FE04041}"/>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3</a:t>
            </a:r>
          </a:p>
        </p:txBody>
      </p:sp>
      <p:sp>
        <p:nvSpPr>
          <p:cNvPr id="24" name="2" descr="n67 Fb Tuyen Dang">
            <a:extLst>
              <a:ext uri="{FF2B5EF4-FFF2-40B4-BE49-F238E27FC236}">
                <a16:creationId xmlns:a16="http://schemas.microsoft.com/office/drawing/2014/main" xmlns="" id="{8377000C-43B8-4E66-8FA4-9B23ECA7F67F}"/>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2</a:t>
            </a:r>
          </a:p>
        </p:txBody>
      </p:sp>
      <p:sp>
        <p:nvSpPr>
          <p:cNvPr id="25" name="1" descr="n67 Fb Tuyen Dang">
            <a:extLst>
              <a:ext uri="{FF2B5EF4-FFF2-40B4-BE49-F238E27FC236}">
                <a16:creationId xmlns:a16="http://schemas.microsoft.com/office/drawing/2014/main" xmlns="" id="{72F2DEED-42AA-43D2-B26B-0B60C0B86C24}"/>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1</a:t>
            </a:r>
          </a:p>
        </p:txBody>
      </p:sp>
      <p:sp>
        <p:nvSpPr>
          <p:cNvPr id="26" name="0" descr="n67 Fb Tuyen Dang">
            <a:extLst>
              <a:ext uri="{FF2B5EF4-FFF2-40B4-BE49-F238E27FC236}">
                <a16:creationId xmlns:a16="http://schemas.microsoft.com/office/drawing/2014/main" xmlns="" id="{CA8B4B42-5C53-4724-B68F-A66B5E0E3A2F}"/>
              </a:ext>
            </a:extLst>
          </p:cNvPr>
          <p:cNvSpPr/>
          <p:nvPr/>
        </p:nvSpPr>
        <p:spPr>
          <a:xfrm>
            <a:off x="10266967" y="471759"/>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0</a:t>
            </a:r>
          </a:p>
        </p:txBody>
      </p:sp>
      <p:sp>
        <p:nvSpPr>
          <p:cNvPr id="27" name="AutoShape 2" descr="n67 Fb Tuyen Dang">
            <a:extLst>
              <a:ext uri="{FF2B5EF4-FFF2-40B4-BE49-F238E27FC236}">
                <a16:creationId xmlns:a16="http://schemas.microsoft.com/office/drawing/2014/main" xmlns="" id="{DF2656C9-E0E4-4439-B2FC-E199D1590380}"/>
              </a:ext>
            </a:extLst>
          </p:cNvPr>
          <p:cNvSpPr>
            <a:spLocks noChangeAspect="1" noChangeArrowheads="1"/>
          </p:cNvSpPr>
          <p:nvPr/>
        </p:nvSpPr>
        <p:spPr bwMode="auto">
          <a:xfrm>
            <a:off x="5859457" y="783433"/>
            <a:ext cx="640195" cy="64019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89507" tIns="44753" rIns="89507" bIns="44753" numCol="1" anchor="t" anchorCtr="0" compatLnSpc="1">
            <a:prstTxWarp prst="textNoShape">
              <a:avLst/>
            </a:prstTxWarp>
          </a:bodyPr>
          <a:lstStyle/>
          <a:p>
            <a:pPr defTabSz="895120"/>
            <a:endParaRPr lang="en-US" sz="4307">
              <a:solidFill>
                <a:srgbClr val="00B0F0"/>
              </a:solidFill>
              <a:latin typeface="Showcard Gothic" panose="04020904020102020604" pitchFamily="82" charset="0"/>
            </a:endParaRPr>
          </a:p>
        </p:txBody>
      </p:sp>
      <p:sp>
        <p:nvSpPr>
          <p:cNvPr id="28" name="9" descr="n67 Fb Tuyen Dang">
            <a:extLst>
              <a:ext uri="{FF2B5EF4-FFF2-40B4-BE49-F238E27FC236}">
                <a16:creationId xmlns:a16="http://schemas.microsoft.com/office/drawing/2014/main" xmlns="" id="{AF81D62C-2B38-4A3C-91F3-415C9BEF9830}"/>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9</a:t>
            </a:r>
          </a:p>
        </p:txBody>
      </p:sp>
      <p:sp>
        <p:nvSpPr>
          <p:cNvPr id="29" name="8" descr="n67 Fb Tuyen Dang">
            <a:extLst>
              <a:ext uri="{FF2B5EF4-FFF2-40B4-BE49-F238E27FC236}">
                <a16:creationId xmlns:a16="http://schemas.microsoft.com/office/drawing/2014/main" xmlns="" id="{03ED957A-AAAC-4496-B731-4CA1AE02FD5E}"/>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8</a:t>
            </a:r>
          </a:p>
        </p:txBody>
      </p:sp>
      <p:sp>
        <p:nvSpPr>
          <p:cNvPr id="30" name="7" descr="n67 Fb Tuyen Dang">
            <a:extLst>
              <a:ext uri="{FF2B5EF4-FFF2-40B4-BE49-F238E27FC236}">
                <a16:creationId xmlns:a16="http://schemas.microsoft.com/office/drawing/2014/main" xmlns="" id="{EEDEE06F-5DD6-48E8-B44E-DA504F25943D}"/>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7</a:t>
            </a:r>
          </a:p>
        </p:txBody>
      </p:sp>
      <p:sp>
        <p:nvSpPr>
          <p:cNvPr id="31" name="6" descr="n67 Fb Tuyen Dang">
            <a:extLst>
              <a:ext uri="{FF2B5EF4-FFF2-40B4-BE49-F238E27FC236}">
                <a16:creationId xmlns:a16="http://schemas.microsoft.com/office/drawing/2014/main" xmlns="" id="{060C28F1-C638-4081-9A1A-B319152A1A77}"/>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6</a:t>
            </a:r>
          </a:p>
        </p:txBody>
      </p:sp>
      <p:sp>
        <p:nvSpPr>
          <p:cNvPr id="32" name="5" descr="n67 Fb Tuyen Dang">
            <a:extLst>
              <a:ext uri="{FF2B5EF4-FFF2-40B4-BE49-F238E27FC236}">
                <a16:creationId xmlns:a16="http://schemas.microsoft.com/office/drawing/2014/main" xmlns="" id="{C00DE2FA-1D32-4677-8D20-0FB1AE236D67}"/>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5</a:t>
            </a:r>
          </a:p>
        </p:txBody>
      </p:sp>
      <p:sp>
        <p:nvSpPr>
          <p:cNvPr id="33" name="4" descr="n67 Fb Tuyen Dang">
            <a:extLst>
              <a:ext uri="{FF2B5EF4-FFF2-40B4-BE49-F238E27FC236}">
                <a16:creationId xmlns:a16="http://schemas.microsoft.com/office/drawing/2014/main" xmlns="" id="{58E3A998-27E1-48CE-B57C-EA6EA6E156F1}"/>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4</a:t>
            </a:r>
          </a:p>
        </p:txBody>
      </p:sp>
      <p:sp>
        <p:nvSpPr>
          <p:cNvPr id="34" name="3" descr="n67 Fb Tuyen Dang">
            <a:extLst>
              <a:ext uri="{FF2B5EF4-FFF2-40B4-BE49-F238E27FC236}">
                <a16:creationId xmlns:a16="http://schemas.microsoft.com/office/drawing/2014/main" xmlns="" id="{38ACDD82-4346-47C8-8BBE-12D4A2AC030F}"/>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3</a:t>
            </a:r>
          </a:p>
        </p:txBody>
      </p:sp>
      <p:sp>
        <p:nvSpPr>
          <p:cNvPr id="35" name="2" descr="n67 Fb Tuyen Dang">
            <a:extLst>
              <a:ext uri="{FF2B5EF4-FFF2-40B4-BE49-F238E27FC236}">
                <a16:creationId xmlns:a16="http://schemas.microsoft.com/office/drawing/2014/main" xmlns="" id="{4BD77471-F1FB-4529-B701-024F14809B1C}"/>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2</a:t>
            </a:r>
          </a:p>
        </p:txBody>
      </p:sp>
      <p:sp>
        <p:nvSpPr>
          <p:cNvPr id="36" name="1" descr="n67 Fb Tuyen Dang">
            <a:extLst>
              <a:ext uri="{FF2B5EF4-FFF2-40B4-BE49-F238E27FC236}">
                <a16:creationId xmlns:a16="http://schemas.microsoft.com/office/drawing/2014/main" xmlns="" id="{2EEE5CD2-D905-417C-95FD-A75A9950F8AC}"/>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1</a:t>
            </a:r>
          </a:p>
        </p:txBody>
      </p:sp>
      <p:sp>
        <p:nvSpPr>
          <p:cNvPr id="37" name="0" descr="n67 Fb Tuyen Dang">
            <a:extLst>
              <a:ext uri="{FF2B5EF4-FFF2-40B4-BE49-F238E27FC236}">
                <a16:creationId xmlns:a16="http://schemas.microsoft.com/office/drawing/2014/main" xmlns="" id="{6FA56B15-35C3-4EDC-8849-924880E23E74}"/>
              </a:ext>
            </a:extLst>
          </p:cNvPr>
          <p:cNvSpPr/>
          <p:nvPr/>
        </p:nvSpPr>
        <p:spPr>
          <a:xfrm>
            <a:off x="5577483"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0</a:t>
            </a:r>
          </a:p>
        </p:txBody>
      </p:sp>
      <p:sp>
        <p:nvSpPr>
          <p:cNvPr id="38" name="AutoShape 2" descr="n67 Fb Tuyen Dang">
            <a:extLst>
              <a:ext uri="{FF2B5EF4-FFF2-40B4-BE49-F238E27FC236}">
                <a16:creationId xmlns:a16="http://schemas.microsoft.com/office/drawing/2014/main" xmlns="" id="{D453D47B-396B-4408-8A5B-CD7F62657DA1}"/>
              </a:ext>
            </a:extLst>
          </p:cNvPr>
          <p:cNvSpPr>
            <a:spLocks noChangeAspect="1" noChangeArrowheads="1"/>
          </p:cNvSpPr>
          <p:nvPr/>
        </p:nvSpPr>
        <p:spPr bwMode="auto">
          <a:xfrm>
            <a:off x="7345577" y="783433"/>
            <a:ext cx="640195" cy="64019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89507" tIns="44753" rIns="89507" bIns="44753" numCol="1" anchor="t" anchorCtr="0" compatLnSpc="1">
            <a:prstTxWarp prst="textNoShape">
              <a:avLst/>
            </a:prstTxWarp>
          </a:bodyPr>
          <a:lstStyle/>
          <a:p>
            <a:pPr defTabSz="895120"/>
            <a:endParaRPr lang="en-US" sz="4307">
              <a:solidFill>
                <a:srgbClr val="00B0F0"/>
              </a:solidFill>
              <a:latin typeface="Showcard Gothic" panose="04020904020102020604" pitchFamily="82" charset="0"/>
            </a:endParaRPr>
          </a:p>
        </p:txBody>
      </p:sp>
      <p:sp>
        <p:nvSpPr>
          <p:cNvPr id="39" name="9" descr="n67 Fb Tuyen Dang">
            <a:extLst>
              <a:ext uri="{FF2B5EF4-FFF2-40B4-BE49-F238E27FC236}">
                <a16:creationId xmlns:a16="http://schemas.microsoft.com/office/drawing/2014/main" xmlns="" id="{CE46E9EF-1209-4E16-8F15-8041F6BEDC28}"/>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9</a:t>
            </a:r>
          </a:p>
        </p:txBody>
      </p:sp>
      <p:sp>
        <p:nvSpPr>
          <p:cNvPr id="40" name="8" descr="n67 Fb Tuyen Dang">
            <a:extLst>
              <a:ext uri="{FF2B5EF4-FFF2-40B4-BE49-F238E27FC236}">
                <a16:creationId xmlns:a16="http://schemas.microsoft.com/office/drawing/2014/main" xmlns="" id="{CCA2A33D-CC2C-4565-B1D2-8673BB079B0A}"/>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8</a:t>
            </a:r>
          </a:p>
        </p:txBody>
      </p:sp>
      <p:sp>
        <p:nvSpPr>
          <p:cNvPr id="41" name="7" descr="n67 Fb Tuyen Dang">
            <a:extLst>
              <a:ext uri="{FF2B5EF4-FFF2-40B4-BE49-F238E27FC236}">
                <a16:creationId xmlns:a16="http://schemas.microsoft.com/office/drawing/2014/main" xmlns="" id="{60ABD237-8B99-4D0E-8708-C4A824A082C2}"/>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7</a:t>
            </a:r>
          </a:p>
        </p:txBody>
      </p:sp>
      <p:sp>
        <p:nvSpPr>
          <p:cNvPr id="42" name="6" descr="n67 Fb Tuyen Dang">
            <a:extLst>
              <a:ext uri="{FF2B5EF4-FFF2-40B4-BE49-F238E27FC236}">
                <a16:creationId xmlns:a16="http://schemas.microsoft.com/office/drawing/2014/main" xmlns="" id="{3064F80A-882A-45BA-A94F-9658CA955C22}"/>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6</a:t>
            </a:r>
          </a:p>
        </p:txBody>
      </p:sp>
      <p:sp>
        <p:nvSpPr>
          <p:cNvPr id="43" name="5" descr="n67 Fb Tuyen Dang">
            <a:extLst>
              <a:ext uri="{FF2B5EF4-FFF2-40B4-BE49-F238E27FC236}">
                <a16:creationId xmlns:a16="http://schemas.microsoft.com/office/drawing/2014/main" xmlns="" id="{207CA80A-3C00-4DC6-B256-1F8FFDD67187}"/>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5</a:t>
            </a:r>
          </a:p>
        </p:txBody>
      </p:sp>
      <p:sp>
        <p:nvSpPr>
          <p:cNvPr id="44" name="4" descr="n67 Fb Tuyen Dang">
            <a:extLst>
              <a:ext uri="{FF2B5EF4-FFF2-40B4-BE49-F238E27FC236}">
                <a16:creationId xmlns:a16="http://schemas.microsoft.com/office/drawing/2014/main" xmlns="" id="{168D4AC4-5DC4-4100-B336-9E8115660BF7}"/>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4</a:t>
            </a:r>
          </a:p>
        </p:txBody>
      </p:sp>
      <p:sp>
        <p:nvSpPr>
          <p:cNvPr id="45" name="3" descr="n67 Fb Tuyen Dang">
            <a:extLst>
              <a:ext uri="{FF2B5EF4-FFF2-40B4-BE49-F238E27FC236}">
                <a16:creationId xmlns:a16="http://schemas.microsoft.com/office/drawing/2014/main" xmlns="" id="{E576364B-F753-4A41-A0B6-C8DEAC7F308B}"/>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3</a:t>
            </a:r>
          </a:p>
        </p:txBody>
      </p:sp>
      <p:sp>
        <p:nvSpPr>
          <p:cNvPr id="46" name="2" descr="n67 Fb Tuyen Dang">
            <a:extLst>
              <a:ext uri="{FF2B5EF4-FFF2-40B4-BE49-F238E27FC236}">
                <a16:creationId xmlns:a16="http://schemas.microsoft.com/office/drawing/2014/main" xmlns="" id="{5D9E7B77-FFB6-43C1-AFF8-11497AED30EF}"/>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2</a:t>
            </a:r>
          </a:p>
        </p:txBody>
      </p:sp>
      <p:sp>
        <p:nvSpPr>
          <p:cNvPr id="47" name="1" descr="n67 Fb Tuyen Dang">
            <a:extLst>
              <a:ext uri="{FF2B5EF4-FFF2-40B4-BE49-F238E27FC236}">
                <a16:creationId xmlns:a16="http://schemas.microsoft.com/office/drawing/2014/main" xmlns="" id="{08D40339-E9F6-4CA9-BAA6-1CEB30924497}"/>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1</a:t>
            </a:r>
          </a:p>
        </p:txBody>
      </p:sp>
      <p:sp>
        <p:nvSpPr>
          <p:cNvPr id="48" name="0" descr="n67 Fb Tuyen Dang">
            <a:extLst>
              <a:ext uri="{FF2B5EF4-FFF2-40B4-BE49-F238E27FC236}">
                <a16:creationId xmlns:a16="http://schemas.microsoft.com/office/drawing/2014/main" xmlns="" id="{0C0D0FCD-F3E6-458F-82A2-366C98F4A127}"/>
              </a:ext>
            </a:extLst>
          </p:cNvPr>
          <p:cNvSpPr/>
          <p:nvPr/>
        </p:nvSpPr>
        <p:spPr>
          <a:xfrm>
            <a:off x="7063602" y="471759"/>
            <a:ext cx="1204144" cy="126354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895120"/>
            <a:r>
              <a:rPr lang="en-US" sz="7832" dirty="0">
                <a:solidFill>
                  <a:srgbClr val="00B0F0"/>
                </a:solidFill>
                <a:latin typeface="Showcard Gothic" panose="04020904020102020604" pitchFamily="82" charset="0"/>
              </a:rPr>
              <a:t>0</a:t>
            </a:r>
          </a:p>
        </p:txBody>
      </p:sp>
      <p:sp>
        <p:nvSpPr>
          <p:cNvPr id="49" name="AutoShape 2" descr="n67 Fb Tuyen Dang">
            <a:extLst>
              <a:ext uri="{FF2B5EF4-FFF2-40B4-BE49-F238E27FC236}">
                <a16:creationId xmlns:a16="http://schemas.microsoft.com/office/drawing/2014/main" xmlns="" id="{8907451C-06D7-426D-ACE6-02228602986B}"/>
              </a:ext>
            </a:extLst>
          </p:cNvPr>
          <p:cNvSpPr>
            <a:spLocks noChangeAspect="1" noChangeArrowheads="1"/>
          </p:cNvSpPr>
          <p:nvPr/>
        </p:nvSpPr>
        <p:spPr bwMode="auto">
          <a:xfrm>
            <a:off x="12035061" y="756795"/>
            <a:ext cx="640195" cy="64019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89507" tIns="44753" rIns="89507" bIns="44753" numCol="1" anchor="t" anchorCtr="0" compatLnSpc="1">
            <a:prstTxWarp prst="textNoShape">
              <a:avLst/>
            </a:prstTxWarp>
          </a:bodyPr>
          <a:lstStyle/>
          <a:p>
            <a:pPr defTabSz="895120"/>
            <a:endParaRPr lang="en-US" sz="4307">
              <a:solidFill>
                <a:srgbClr val="FF0000"/>
              </a:solidFill>
              <a:latin typeface="Showcard Gothic" panose="04020904020102020604" pitchFamily="82" charset="0"/>
            </a:endParaRPr>
          </a:p>
        </p:txBody>
      </p:sp>
      <p:sp>
        <p:nvSpPr>
          <p:cNvPr id="50" name="9" descr="n67 Fb Tuyen Dang">
            <a:extLst>
              <a:ext uri="{FF2B5EF4-FFF2-40B4-BE49-F238E27FC236}">
                <a16:creationId xmlns:a16="http://schemas.microsoft.com/office/drawing/2014/main" xmlns="" id="{30427214-4C30-4FCA-AA79-58B262E4D674}"/>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9</a:t>
            </a:r>
          </a:p>
        </p:txBody>
      </p:sp>
      <p:sp>
        <p:nvSpPr>
          <p:cNvPr id="51" name="8" descr="n67 Fb Tuyen Dang">
            <a:extLst>
              <a:ext uri="{FF2B5EF4-FFF2-40B4-BE49-F238E27FC236}">
                <a16:creationId xmlns:a16="http://schemas.microsoft.com/office/drawing/2014/main" xmlns="" id="{165B6327-D124-4E0A-A6D1-26D00958ADC1}"/>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8</a:t>
            </a:r>
          </a:p>
        </p:txBody>
      </p:sp>
      <p:sp>
        <p:nvSpPr>
          <p:cNvPr id="52" name="7" descr="n67 Fb Tuyen Dang">
            <a:extLst>
              <a:ext uri="{FF2B5EF4-FFF2-40B4-BE49-F238E27FC236}">
                <a16:creationId xmlns:a16="http://schemas.microsoft.com/office/drawing/2014/main" xmlns="" id="{3CE9BB54-9DDF-4B84-9D77-55495254E5D6}"/>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7</a:t>
            </a:r>
          </a:p>
        </p:txBody>
      </p:sp>
      <p:sp>
        <p:nvSpPr>
          <p:cNvPr id="53" name="6" descr="n67 Fb Tuyen Dang">
            <a:extLst>
              <a:ext uri="{FF2B5EF4-FFF2-40B4-BE49-F238E27FC236}">
                <a16:creationId xmlns:a16="http://schemas.microsoft.com/office/drawing/2014/main" xmlns="" id="{A2713BDD-A421-408E-A32A-2661E8747180}"/>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6</a:t>
            </a:r>
          </a:p>
        </p:txBody>
      </p:sp>
      <p:sp>
        <p:nvSpPr>
          <p:cNvPr id="54" name="5" descr="n67 Fb Tuyen Dang">
            <a:extLst>
              <a:ext uri="{FF2B5EF4-FFF2-40B4-BE49-F238E27FC236}">
                <a16:creationId xmlns:a16="http://schemas.microsoft.com/office/drawing/2014/main" xmlns="" id="{6A41C50D-EAA8-4D64-B193-A6FDE6EF6FC5}"/>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5</a:t>
            </a:r>
          </a:p>
        </p:txBody>
      </p:sp>
      <p:sp>
        <p:nvSpPr>
          <p:cNvPr id="55" name="4" descr="n67 Fb Tuyen Dang">
            <a:extLst>
              <a:ext uri="{FF2B5EF4-FFF2-40B4-BE49-F238E27FC236}">
                <a16:creationId xmlns:a16="http://schemas.microsoft.com/office/drawing/2014/main" xmlns="" id="{ABEE809E-657E-4FA0-8C47-99E13E2E85D8}"/>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4</a:t>
            </a:r>
          </a:p>
        </p:txBody>
      </p:sp>
      <p:sp>
        <p:nvSpPr>
          <p:cNvPr id="56" name="3" descr="n67 Fb Tuyen Dang">
            <a:extLst>
              <a:ext uri="{FF2B5EF4-FFF2-40B4-BE49-F238E27FC236}">
                <a16:creationId xmlns:a16="http://schemas.microsoft.com/office/drawing/2014/main" xmlns="" id="{F723824A-06D6-4736-BA25-03F0CF744849}"/>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3</a:t>
            </a:r>
          </a:p>
        </p:txBody>
      </p:sp>
      <p:sp>
        <p:nvSpPr>
          <p:cNvPr id="57" name="2" descr="n67 Fb Tuyen Dang">
            <a:extLst>
              <a:ext uri="{FF2B5EF4-FFF2-40B4-BE49-F238E27FC236}">
                <a16:creationId xmlns:a16="http://schemas.microsoft.com/office/drawing/2014/main" xmlns="" id="{F41E1CBA-0332-4DE2-A1B8-BA70A9DAA09A}"/>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2</a:t>
            </a:r>
          </a:p>
        </p:txBody>
      </p:sp>
      <p:sp>
        <p:nvSpPr>
          <p:cNvPr id="58" name="1" descr="n67 Fb Tuyen Dang">
            <a:extLst>
              <a:ext uri="{FF2B5EF4-FFF2-40B4-BE49-F238E27FC236}">
                <a16:creationId xmlns:a16="http://schemas.microsoft.com/office/drawing/2014/main" xmlns="" id="{1FB11E6D-4E91-4567-AEF9-FEC88D7D23BD}"/>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1</a:t>
            </a:r>
          </a:p>
        </p:txBody>
      </p:sp>
      <p:sp>
        <p:nvSpPr>
          <p:cNvPr id="59" name="0" descr="n67 Fb Tuyen Dang">
            <a:extLst>
              <a:ext uri="{FF2B5EF4-FFF2-40B4-BE49-F238E27FC236}">
                <a16:creationId xmlns:a16="http://schemas.microsoft.com/office/drawing/2014/main" xmlns="" id="{263555A2-1634-4282-9183-C7511042B9A8}"/>
              </a:ext>
            </a:extLst>
          </p:cNvPr>
          <p:cNvSpPr/>
          <p:nvPr/>
        </p:nvSpPr>
        <p:spPr>
          <a:xfrm>
            <a:off x="11753086" y="445121"/>
            <a:ext cx="1204144" cy="12635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7832" dirty="0">
                <a:solidFill>
                  <a:srgbClr val="FF0000"/>
                </a:solidFill>
                <a:latin typeface="Showcard Gothic" panose="04020904020102020604" pitchFamily="82" charset="0"/>
              </a:rPr>
              <a:t>0</a:t>
            </a:r>
          </a:p>
        </p:txBody>
      </p:sp>
      <p:sp>
        <p:nvSpPr>
          <p:cNvPr id="60" name="Rectangle 59" descr="n67 Fb Tuyen Dang">
            <a:extLst>
              <a:ext uri="{FF2B5EF4-FFF2-40B4-BE49-F238E27FC236}">
                <a16:creationId xmlns:a16="http://schemas.microsoft.com/office/drawing/2014/main" xmlns="" id="{807AC3EC-B950-43CE-9006-CCAA663B0A23}"/>
              </a:ext>
            </a:extLst>
          </p:cNvPr>
          <p:cNvSpPr/>
          <p:nvPr/>
        </p:nvSpPr>
        <p:spPr>
          <a:xfrm>
            <a:off x="5472389" y="1916087"/>
            <a:ext cx="2948128" cy="11279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895120"/>
            <a:r>
              <a:rPr lang="en-US" sz="4699">
                <a:solidFill>
                  <a:srgbClr val="00B0F0"/>
                </a:solidFill>
                <a:latin typeface="Showcard Gothic" panose="04020904020102020604" pitchFamily="82" charset="0"/>
              </a:rPr>
              <a:t>TEAM 1</a:t>
            </a:r>
          </a:p>
        </p:txBody>
      </p:sp>
      <p:sp>
        <p:nvSpPr>
          <p:cNvPr id="61" name="Rectangle 60" descr="n67 Fb Tuyen Dang">
            <a:extLst>
              <a:ext uri="{FF2B5EF4-FFF2-40B4-BE49-F238E27FC236}">
                <a16:creationId xmlns:a16="http://schemas.microsoft.com/office/drawing/2014/main" xmlns="" id="{02317EBF-561E-4621-91C1-F74BF839BDC1}"/>
              </a:ext>
            </a:extLst>
          </p:cNvPr>
          <p:cNvSpPr/>
          <p:nvPr/>
        </p:nvSpPr>
        <p:spPr>
          <a:xfrm>
            <a:off x="10151522" y="1916087"/>
            <a:ext cx="2948128" cy="112795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895120"/>
            <a:r>
              <a:rPr lang="en-US" sz="4699">
                <a:solidFill>
                  <a:srgbClr val="FF0000"/>
                </a:solidFill>
                <a:latin typeface="Showcard Gothic" panose="04020904020102020604" pitchFamily="82" charset="0"/>
              </a:rPr>
              <a:t>TEAM 2</a:t>
            </a:r>
          </a:p>
        </p:txBody>
      </p:sp>
      <p:pic>
        <p:nvPicPr>
          <p:cNvPr id="63" name="Picture 62" descr="n67 Fb Tuyen Dang">
            <a:extLst>
              <a:ext uri="{FF2B5EF4-FFF2-40B4-BE49-F238E27FC236}">
                <a16:creationId xmlns:a16="http://schemas.microsoft.com/office/drawing/2014/main" xmlns="" id="{83F3AFDF-1053-4B97-97DF-3AB730648218}"/>
              </a:ext>
            </a:extLst>
          </p:cNvPr>
          <p:cNvPicPr>
            <a:picLocks noChangeAspect="1"/>
          </p:cNvPicPr>
          <p:nvPr/>
        </p:nvPicPr>
        <p:blipFill>
          <a:blip r:embed="rId15"/>
          <a:stretch>
            <a:fillRect/>
          </a:stretch>
        </p:blipFill>
        <p:spPr>
          <a:xfrm>
            <a:off x="6805234" y="4506267"/>
            <a:ext cx="4732335" cy="1575456"/>
          </a:xfrm>
          <a:prstGeom prst="rect">
            <a:avLst/>
          </a:prstGeom>
        </p:spPr>
      </p:pic>
      <p:pic>
        <p:nvPicPr>
          <p:cNvPr id="62" name="Picture 61" descr="n67 Fb Tuyen Dang">
            <a:hlinkClick r:id="rId16" action="ppaction://hlinksldjump"/>
            <a:extLst>
              <a:ext uri="{FF2B5EF4-FFF2-40B4-BE49-F238E27FC236}">
                <a16:creationId xmlns:a16="http://schemas.microsoft.com/office/drawing/2014/main" xmlns="" id="{76D153E3-1E8A-414B-B8DD-A826C0D6A8D8}"/>
              </a:ext>
            </a:extLst>
          </p:cNvPr>
          <p:cNvPicPr>
            <a:picLocks noChangeAspect="1"/>
          </p:cNvPicPr>
          <p:nvPr/>
        </p:nvPicPr>
        <p:blipFill>
          <a:blip r:embed="rId17"/>
          <a:stretch>
            <a:fillRect/>
          </a:stretch>
        </p:blipFill>
        <p:spPr>
          <a:xfrm>
            <a:off x="7816106" y="8477854"/>
            <a:ext cx="3037610" cy="1881268"/>
          </a:xfrm>
          <a:prstGeom prst="rect">
            <a:avLst/>
          </a:prstGeom>
        </p:spPr>
      </p:pic>
    </p:spTree>
    <p:extLst>
      <p:ext uri="{BB962C8B-B14F-4D97-AF65-F5344CB8AC3E}">
        <p14:creationId xmlns:p14="http://schemas.microsoft.com/office/powerpoint/2010/main" val="23014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67 Fb Tuyen Dang">
            <a:extLst>
              <a:ext uri="{FF2B5EF4-FFF2-40B4-BE49-F238E27FC236}">
                <a16:creationId xmlns:a16="http://schemas.microsoft.com/office/drawing/2014/main" xmlns="" id="{F247C189-C753-4C97-9B99-596B290CD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1" y="-1"/>
            <a:ext cx="18069179" cy="10069513"/>
          </a:xfrm>
          <a:prstGeom prst="rect">
            <a:avLst/>
          </a:prstGeom>
        </p:spPr>
      </p:pic>
    </p:spTree>
    <p:extLst>
      <p:ext uri="{BB962C8B-B14F-4D97-AF65-F5344CB8AC3E}">
        <p14:creationId xmlns:p14="http://schemas.microsoft.com/office/powerpoint/2010/main" val="1389194408"/>
      </p:ext>
    </p:extLst>
  </p:cSld>
  <p:clrMapOvr>
    <a:masterClrMapping/>
  </p:clrMapOvr>
  <p:transition spd="slow">
    <p:push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n67 Fb Tuyen D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23" y="-1"/>
            <a:ext cx="17901354" cy="100695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n67 Fb Tuyen Da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5942" y="7048658"/>
            <a:ext cx="1090864" cy="27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n67 Fb Tuyen Da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264" y="4810989"/>
            <a:ext cx="1090864" cy="22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descr="n67 Fb Tuyen Da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264" y="2461436"/>
            <a:ext cx="1090864" cy="22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n67 Fb Tuyen Da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264" y="0"/>
            <a:ext cx="1090864" cy="22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6" descr="n67 Fb Tuyen Dang"/>
          <p:cNvGrpSpPr>
            <a:grpSpLocks/>
          </p:cNvGrpSpPr>
          <p:nvPr/>
        </p:nvGrpSpPr>
        <p:grpSpPr bwMode="auto">
          <a:xfrm>
            <a:off x="13157822" y="8615027"/>
            <a:ext cx="2475422" cy="1230718"/>
            <a:chOff x="2736" y="1824"/>
            <a:chExt cx="1062" cy="864"/>
          </a:xfrm>
        </p:grpSpPr>
        <p:pic>
          <p:nvPicPr>
            <p:cNvPr id="11" name="Picture 17"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72" y="1824"/>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824"/>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36" y="1824"/>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6" y="2112"/>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4" y="2160"/>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22" descr="n67 Fb Tuyen Dang"/>
          <p:cNvGrpSpPr>
            <a:grpSpLocks/>
          </p:cNvGrpSpPr>
          <p:nvPr/>
        </p:nvGrpSpPr>
        <p:grpSpPr bwMode="auto">
          <a:xfrm>
            <a:off x="8011182" y="8615027"/>
            <a:ext cx="2475422" cy="1230718"/>
            <a:chOff x="2736" y="1824"/>
            <a:chExt cx="1062" cy="864"/>
          </a:xfrm>
        </p:grpSpPr>
        <p:pic>
          <p:nvPicPr>
            <p:cNvPr id="17" name="Picture 23"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72" y="1824"/>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4"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824"/>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36" y="1824"/>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6" y="2112"/>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7"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4" y="2160"/>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8" descr="n67 Fb Tuyen Dang"/>
          <p:cNvGrpSpPr>
            <a:grpSpLocks/>
          </p:cNvGrpSpPr>
          <p:nvPr/>
        </p:nvGrpSpPr>
        <p:grpSpPr bwMode="auto">
          <a:xfrm>
            <a:off x="10472619" y="8615027"/>
            <a:ext cx="2811072" cy="1230718"/>
            <a:chOff x="2736" y="1824"/>
            <a:chExt cx="1062" cy="864"/>
          </a:xfrm>
        </p:grpSpPr>
        <p:pic>
          <p:nvPicPr>
            <p:cNvPr id="23" name="Picture 29"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72" y="1824"/>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0"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824"/>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1"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36" y="1824"/>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2"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6" y="2112"/>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3" descr="clip20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4" y="2160"/>
              <a:ext cx="39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22" descr="n67 Fb Tuyen Da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82522" y="223769"/>
            <a:ext cx="2685203" cy="253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descr="n67 Fb Tuyen Da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97318" y="1489450"/>
            <a:ext cx="2685203" cy="253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294719"/>
      </p:ext>
    </p:extLst>
  </p:cSld>
  <p:clrMapOvr>
    <a:masterClrMapping/>
  </p:clrMapOvr>
  <p:transition spd="slow">
    <p:push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582979"/>
            <a:ext cx="18288000" cy="13515523"/>
          </a:xfrm>
          <a:prstGeom prst="rect">
            <a:avLst/>
          </a:prstGeom>
        </p:spPr>
      </p:pic>
      <p:pic>
        <p:nvPicPr>
          <p:cNvPr id="3" name="Picture 3" descr="n67 Fb Tuyen Dang"/>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581" y="3417597"/>
            <a:ext cx="4437573" cy="3505682"/>
          </a:xfrm>
          <a:prstGeom prst="rect">
            <a:avLst/>
          </a:prstGeom>
        </p:spPr>
      </p:pic>
      <p:pic>
        <p:nvPicPr>
          <p:cNvPr id="6" name="Picture 7" descr="n67 Fb Tuyen Dang">
            <a:extLst>
              <a:ext uri="{FF2B5EF4-FFF2-40B4-BE49-F238E27FC236}">
                <a16:creationId xmlns:a16="http://schemas.microsoft.com/office/drawing/2014/main" xmlns="" id="{C7681F67-5F1F-494C-8D86-E745096F50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473" y="8287945"/>
            <a:ext cx="3583979" cy="2011508"/>
          </a:xfrm>
          <a:prstGeom prst="rect">
            <a:avLst/>
          </a:prstGeom>
        </p:spPr>
      </p:pic>
      <p:pic>
        <p:nvPicPr>
          <p:cNvPr id="1026" name="Picture 2" descr="n67 Fb Tuyen Dang">
            <a:extLst>
              <a:ext uri="{FF2B5EF4-FFF2-40B4-BE49-F238E27FC236}">
                <a16:creationId xmlns:a16="http://schemas.microsoft.com/office/drawing/2014/main" xmlns="" id="{18B81C1D-F855-4D1D-BD27-E8E3620D2E0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572556" y="201010"/>
            <a:ext cx="1491780" cy="141326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descr="n67 Fb Tuyen Dang">
            <a:extLst>
              <a:ext uri="{FF2B5EF4-FFF2-40B4-BE49-F238E27FC236}">
                <a16:creationId xmlns:a16="http://schemas.microsoft.com/office/drawing/2014/main" xmlns="" id="{79B910D5-7A9A-4016-8828-324BCDEB7849}"/>
              </a:ext>
            </a:extLst>
          </p:cNvPr>
          <p:cNvSpPr/>
          <p:nvPr/>
        </p:nvSpPr>
        <p:spPr>
          <a:xfrm>
            <a:off x="5214029" y="5685611"/>
            <a:ext cx="2831840" cy="59620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5120"/>
            <a:endParaRPr lang="en-US" sz="1762">
              <a:solidFill>
                <a:prstClr val="white"/>
              </a:solidFill>
              <a:latin typeface="Calibri"/>
            </a:endParaRPr>
          </a:p>
        </p:txBody>
      </p:sp>
      <p:sp>
        <p:nvSpPr>
          <p:cNvPr id="18" name="Oval 17" descr="n67 Fb Tuyen Dang">
            <a:extLst>
              <a:ext uri="{FF2B5EF4-FFF2-40B4-BE49-F238E27FC236}">
                <a16:creationId xmlns:a16="http://schemas.microsoft.com/office/drawing/2014/main" xmlns="" id="{4AA779E7-F516-42F8-95FC-F550C7A4B4DF}"/>
              </a:ext>
            </a:extLst>
          </p:cNvPr>
          <p:cNvSpPr/>
          <p:nvPr/>
        </p:nvSpPr>
        <p:spPr>
          <a:xfrm>
            <a:off x="9197646" y="5762504"/>
            <a:ext cx="2831840" cy="59620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5120"/>
            <a:endParaRPr lang="en-US" sz="1762">
              <a:solidFill>
                <a:prstClr val="white"/>
              </a:solidFill>
              <a:latin typeface="Calibri"/>
            </a:endParaRPr>
          </a:p>
        </p:txBody>
      </p:sp>
      <p:sp>
        <p:nvSpPr>
          <p:cNvPr id="23" name="Oval 22" descr="n67 Fb Tuyen Dang">
            <a:extLst>
              <a:ext uri="{FF2B5EF4-FFF2-40B4-BE49-F238E27FC236}">
                <a16:creationId xmlns:a16="http://schemas.microsoft.com/office/drawing/2014/main" xmlns="" id="{BA30F2E0-BCAA-4A9F-8233-15E84FAA059F}"/>
              </a:ext>
            </a:extLst>
          </p:cNvPr>
          <p:cNvSpPr/>
          <p:nvPr/>
        </p:nvSpPr>
        <p:spPr>
          <a:xfrm>
            <a:off x="12773904" y="5848207"/>
            <a:ext cx="2831840" cy="59620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5120"/>
            <a:endParaRPr lang="en-US" sz="1762">
              <a:solidFill>
                <a:prstClr val="white"/>
              </a:solidFill>
              <a:latin typeface="Calibri"/>
            </a:endParaRPr>
          </a:p>
        </p:txBody>
      </p:sp>
      <p:pic>
        <p:nvPicPr>
          <p:cNvPr id="43" name="m4" descr="n67 Fb Tuyen Dang">
            <a:extLst>
              <a:ext uri="{FF2B5EF4-FFF2-40B4-BE49-F238E27FC236}">
                <a16:creationId xmlns:a16="http://schemas.microsoft.com/office/drawing/2014/main" xmlns="" id="{EE30FD7A-959D-4324-8BB6-C92216760B7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5093" b="35370" l="12286" r="27571">
                        <a14:foregroundMark x1="20857" y1="25093" x2="20857" y2="25093"/>
                      </a14:backgroundRemoval>
                    </a14:imgEffect>
                  </a14:imgLayer>
                </a14:imgProps>
              </a:ext>
              <a:ext uri="{28A0092B-C50C-407E-A947-70E740481C1C}">
                <a14:useLocalDpi xmlns:a14="http://schemas.microsoft.com/office/drawing/2010/main" val="0"/>
              </a:ext>
            </a:extLst>
          </a:blip>
          <a:srcRect l="13533" t="23924" r="70509" b="63341"/>
          <a:stretch/>
        </p:blipFill>
        <p:spPr bwMode="auto">
          <a:xfrm>
            <a:off x="13182192" y="4469140"/>
            <a:ext cx="2078651" cy="25594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n67 Fb Tuyen Dang">
            <a:extLst>
              <a:ext uri="{FF2B5EF4-FFF2-40B4-BE49-F238E27FC236}">
                <a16:creationId xmlns:a16="http://schemas.microsoft.com/office/drawing/2014/main" xmlns="" id="{2DE354D0-E449-4477-A2B2-D5A002211CB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4848" b="35068" l="71444" r="87685">
                        <a14:foregroundMark x1="76571" y1="29352" x2="83000" y2="29352"/>
                      </a14:backgroundRemoval>
                    </a14:imgEffect>
                  </a14:imgLayer>
                </a14:imgProps>
              </a:ext>
              <a:ext uri="{28A0092B-C50C-407E-A947-70E740481C1C}">
                <a14:useLocalDpi xmlns:a14="http://schemas.microsoft.com/office/drawing/2010/main" val="0"/>
              </a:ext>
            </a:extLst>
          </a:blip>
          <a:srcRect l="69414" t="23571" r="10285" b="63655"/>
          <a:stretch/>
        </p:blipFill>
        <p:spPr bwMode="auto">
          <a:xfrm>
            <a:off x="12920657" y="4384348"/>
            <a:ext cx="2636230" cy="2559425"/>
          </a:xfrm>
          <a:prstGeom prst="rect">
            <a:avLst/>
          </a:prstGeom>
          <a:noFill/>
          <a:extLst>
            <a:ext uri="{909E8E84-426E-40DD-AFC4-6F175D3DCCD1}">
              <a14:hiddenFill xmlns:a14="http://schemas.microsoft.com/office/drawing/2010/main">
                <a:solidFill>
                  <a:srgbClr val="FFFFFF"/>
                </a:solidFill>
              </a14:hiddenFill>
            </a:ext>
          </a:extLst>
        </p:spPr>
      </p:pic>
      <p:pic>
        <p:nvPicPr>
          <p:cNvPr id="53" name="m6" descr="n67 Fb Tuyen Dang">
            <a:extLst>
              <a:ext uri="{FF2B5EF4-FFF2-40B4-BE49-F238E27FC236}">
                <a16:creationId xmlns:a16="http://schemas.microsoft.com/office/drawing/2014/main" xmlns="" id="{8A61A236-B21B-462B-8ADF-74922A7A187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5703913" y="4488696"/>
            <a:ext cx="1942970" cy="2071652"/>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n67 Fb Tuyen Dang">
            <a:extLst>
              <a:ext uri="{FF2B5EF4-FFF2-40B4-BE49-F238E27FC236}">
                <a16:creationId xmlns:a16="http://schemas.microsoft.com/office/drawing/2014/main" xmlns="" id="{0D98576F-39FF-4108-A200-9D58BADCB99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p:blipFill>
        <p:spPr bwMode="auto">
          <a:xfrm>
            <a:off x="9627844" y="4581282"/>
            <a:ext cx="2238948" cy="22266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n67 Fb Tuyen Dang">
            <a:extLst>
              <a:ext uri="{FF2B5EF4-FFF2-40B4-BE49-F238E27FC236}">
                <a16:creationId xmlns:a16="http://schemas.microsoft.com/office/drawing/2014/main" xmlns="" id="{7619D454-1929-45BE-BB6E-B3C06A17664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1">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p:blipFill>
        <p:spPr bwMode="auto">
          <a:xfrm>
            <a:off x="9350765" y="4312989"/>
            <a:ext cx="2674686" cy="256075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n67 Fb Tuyen Dang">
            <a:extLst>
              <a:ext uri="{FF2B5EF4-FFF2-40B4-BE49-F238E27FC236}">
                <a16:creationId xmlns:a16="http://schemas.microsoft.com/office/drawing/2014/main" xmlns="" id="{D78CD41F-4927-4D31-8417-036AF6AC860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1">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5723443" y="4375519"/>
            <a:ext cx="1875861" cy="250165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n67 Fb Tuyen Dang">
            <a:extLst>
              <a:ext uri="{FF2B5EF4-FFF2-40B4-BE49-F238E27FC236}">
                <a16:creationId xmlns:a16="http://schemas.microsoft.com/office/drawing/2014/main" xmlns="" id="{9E552041-17C2-49CE-B0D5-ABE74A6B72C6}"/>
              </a:ext>
            </a:extLst>
          </p:cNvPr>
          <p:cNvPicPr>
            <a:picLocks noChangeAspect="1"/>
          </p:cNvPicPr>
          <p:nvPr/>
        </p:nvPicPr>
        <p:blipFill>
          <a:blip r:embed="rId17"/>
          <a:srcRect/>
          <a:stretch>
            <a:fillRect/>
          </a:stretch>
        </p:blipFill>
        <p:spPr>
          <a:xfrm>
            <a:off x="4547259" y="5979146"/>
            <a:ext cx="4150896" cy="1789197"/>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n67 Fb Tuyen Dang">
            <a:extLst>
              <a:ext uri="{FF2B5EF4-FFF2-40B4-BE49-F238E27FC236}">
                <a16:creationId xmlns:a16="http://schemas.microsoft.com/office/drawing/2014/main" xmlns="" id="{02473DB1-3E7B-4F59-914F-B2AD5969200C}"/>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18231" y="4437612"/>
            <a:ext cx="1223434" cy="122343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descr="n67 Fb Tuyen Dang">
            <a:extLst>
              <a:ext uri="{FF2B5EF4-FFF2-40B4-BE49-F238E27FC236}">
                <a16:creationId xmlns:a16="http://schemas.microsoft.com/office/drawing/2014/main" xmlns="" id="{2F8912BA-0914-4F55-8B1F-F5079EEF6037}"/>
              </a:ext>
            </a:extLst>
          </p:cNvPr>
          <p:cNvSpPr txBox="1"/>
          <p:nvPr/>
        </p:nvSpPr>
        <p:spPr>
          <a:xfrm>
            <a:off x="14778692" y="-2375466"/>
            <a:ext cx="2150340" cy="1824667"/>
          </a:xfrm>
          <a:prstGeom prst="rect">
            <a:avLst/>
          </a:prstGeom>
          <a:noFill/>
          <a:effectLst>
            <a:outerShdw blurRad="203200" dist="63500" dir="5400000" algn="ctr" rotWithShape="0">
              <a:srgbClr val="FFFF00"/>
            </a:outerShdw>
          </a:effectLst>
        </p:spPr>
        <p:txBody>
          <a:bodyPr wrap="square" rtlCol="0">
            <a:spAutoFit/>
          </a:bodyPr>
          <a:lstStyle/>
          <a:p>
            <a:pPr defTabSz="895120"/>
            <a:r>
              <a:rPr lang="en-US" sz="11257"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Showcard Gothic" panose="04020904020102020604" pitchFamily="82" charset="0"/>
              </a:rPr>
              <a:t>+5</a:t>
            </a:r>
          </a:p>
        </p:txBody>
      </p:sp>
      <p:pic>
        <p:nvPicPr>
          <p:cNvPr id="69" name="Picture 68" descr="n67 Fb Tuyen Dang">
            <a:extLst>
              <a:ext uri="{FF2B5EF4-FFF2-40B4-BE49-F238E27FC236}">
                <a16:creationId xmlns:a16="http://schemas.microsoft.com/office/drawing/2014/main" xmlns="" id="{F225D4B9-6927-495B-B67E-DB8819710EB3}"/>
              </a:ext>
            </a:extLst>
          </p:cNvPr>
          <p:cNvPicPr>
            <a:picLocks noChangeAspect="1"/>
          </p:cNvPicPr>
          <p:nvPr/>
        </p:nvPicPr>
        <p:blipFill>
          <a:blip r:embed="rId17"/>
          <a:srcRect/>
          <a:stretch>
            <a:fillRect/>
          </a:stretch>
        </p:blipFill>
        <p:spPr>
          <a:xfrm>
            <a:off x="8585329" y="6049174"/>
            <a:ext cx="4150896" cy="1789197"/>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n67 Fb Tuyen Dang">
            <a:extLst>
              <a:ext uri="{FF2B5EF4-FFF2-40B4-BE49-F238E27FC236}">
                <a16:creationId xmlns:a16="http://schemas.microsoft.com/office/drawing/2014/main" xmlns="" id="{86155441-30B7-4B69-AE08-1687FC01D062}"/>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9746898" y="4086357"/>
            <a:ext cx="1942970" cy="194297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n67 Fb Tuyen Dang">
            <a:extLst>
              <a:ext uri="{FF2B5EF4-FFF2-40B4-BE49-F238E27FC236}">
                <a16:creationId xmlns:a16="http://schemas.microsoft.com/office/drawing/2014/main" xmlns="" id="{665AE810-ADB6-46C6-B3AE-B382B022E5AE}"/>
              </a:ext>
            </a:extLst>
          </p:cNvPr>
          <p:cNvPicPr>
            <a:picLocks noChangeAspect="1"/>
          </p:cNvPicPr>
          <p:nvPr/>
        </p:nvPicPr>
        <p:blipFill>
          <a:blip r:embed="rId17"/>
          <a:srcRect/>
          <a:stretch>
            <a:fillRect/>
          </a:stretch>
        </p:blipFill>
        <p:spPr>
          <a:xfrm>
            <a:off x="12141215" y="6120015"/>
            <a:ext cx="4150896" cy="1789197"/>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4" name="Picture 4" descr="n67 Fb Tuyen Dang">
            <a:extLst>
              <a:ext uri="{FF2B5EF4-FFF2-40B4-BE49-F238E27FC236}">
                <a16:creationId xmlns:a16="http://schemas.microsoft.com/office/drawing/2014/main" xmlns="" id="{F634A11D-784A-4339-8DEA-029A012C5B08}"/>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489229" y="4508445"/>
            <a:ext cx="1223434" cy="1223434"/>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descr="n67 Fb Tuyen Dang">
            <a:extLst>
              <a:ext uri="{FF2B5EF4-FFF2-40B4-BE49-F238E27FC236}">
                <a16:creationId xmlns:a16="http://schemas.microsoft.com/office/drawing/2014/main" xmlns="" id="{C6944E69-14D2-41FB-A113-6C7955B248DD}"/>
              </a:ext>
            </a:extLst>
          </p:cNvPr>
          <p:cNvSpPr/>
          <p:nvPr/>
        </p:nvSpPr>
        <p:spPr>
          <a:xfrm>
            <a:off x="4914512" y="7070899"/>
            <a:ext cx="2831840" cy="59620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5120"/>
            <a:endParaRPr lang="en-US" sz="1762">
              <a:solidFill>
                <a:prstClr val="white"/>
              </a:solidFill>
              <a:latin typeface="Calibri"/>
            </a:endParaRPr>
          </a:p>
        </p:txBody>
      </p:sp>
      <p:pic>
        <p:nvPicPr>
          <p:cNvPr id="45" name="m7" descr="n67 Fb Tuyen Dang">
            <a:extLst>
              <a:ext uri="{FF2B5EF4-FFF2-40B4-BE49-F238E27FC236}">
                <a16:creationId xmlns:a16="http://schemas.microsoft.com/office/drawing/2014/main" xmlns="" id="{C030531D-8865-45F0-9737-5C7AD1E15DF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1">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p:blipFill>
        <p:spPr bwMode="auto">
          <a:xfrm>
            <a:off x="5584742" y="5881577"/>
            <a:ext cx="1827901" cy="20403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n67 Fb Tuyen Dang">
            <a:extLst>
              <a:ext uri="{FF2B5EF4-FFF2-40B4-BE49-F238E27FC236}">
                <a16:creationId xmlns:a16="http://schemas.microsoft.com/office/drawing/2014/main" xmlns="" id="{4C6DB7FA-CEB5-4C33-9847-7454473651B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1">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p:blipFill>
        <p:spPr bwMode="auto">
          <a:xfrm>
            <a:off x="5481658" y="5820710"/>
            <a:ext cx="2034069" cy="223101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n67 Fb Tuyen Dang">
            <a:extLst>
              <a:ext uri="{FF2B5EF4-FFF2-40B4-BE49-F238E27FC236}">
                <a16:creationId xmlns:a16="http://schemas.microsoft.com/office/drawing/2014/main" xmlns="" id="{E99A1AEC-3806-4656-9FEF-5E481EC191E9}"/>
              </a:ext>
            </a:extLst>
          </p:cNvPr>
          <p:cNvPicPr>
            <a:picLocks noChangeAspect="1"/>
          </p:cNvPicPr>
          <p:nvPr/>
        </p:nvPicPr>
        <p:blipFill>
          <a:blip r:embed="rId17"/>
          <a:srcRect/>
          <a:stretch>
            <a:fillRect/>
          </a:stretch>
        </p:blipFill>
        <p:spPr>
          <a:xfrm>
            <a:off x="4254984" y="7355386"/>
            <a:ext cx="4150896" cy="1789197"/>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n67 Fb Tuyen Dang">
            <a:extLst>
              <a:ext uri="{FF2B5EF4-FFF2-40B4-BE49-F238E27FC236}">
                <a16:creationId xmlns:a16="http://schemas.microsoft.com/office/drawing/2014/main" xmlns="" id="{BC5A6C31-5164-4242-B404-BC7684FAD00B}"/>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5235505" y="5556515"/>
            <a:ext cx="1942970" cy="1942970"/>
          </a:xfrm>
          <a:prstGeom prst="rect">
            <a:avLst/>
          </a:prstGeom>
          <a:noFill/>
          <a:extLst>
            <a:ext uri="{909E8E84-426E-40DD-AFC4-6F175D3DCCD1}">
              <a14:hiddenFill xmlns:a14="http://schemas.microsoft.com/office/drawing/2010/main">
                <a:solidFill>
                  <a:srgbClr val="FFFFFF"/>
                </a:solidFill>
              </a14:hiddenFill>
            </a:ext>
          </a:extLst>
        </p:spPr>
      </p:pic>
      <p:sp>
        <p:nvSpPr>
          <p:cNvPr id="88" name="Oval 87" descr="n67 Fb Tuyen Dang">
            <a:extLst>
              <a:ext uri="{FF2B5EF4-FFF2-40B4-BE49-F238E27FC236}">
                <a16:creationId xmlns:a16="http://schemas.microsoft.com/office/drawing/2014/main" xmlns="" id="{BDC7409E-B177-4720-A2B1-22012CB05B4E}"/>
              </a:ext>
            </a:extLst>
          </p:cNvPr>
          <p:cNvSpPr/>
          <p:nvPr/>
        </p:nvSpPr>
        <p:spPr>
          <a:xfrm>
            <a:off x="12703874" y="7392312"/>
            <a:ext cx="2831840" cy="59620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5120"/>
            <a:endParaRPr lang="en-US" sz="1762">
              <a:solidFill>
                <a:prstClr val="white"/>
              </a:solidFill>
              <a:latin typeface="Calibri"/>
            </a:endParaRPr>
          </a:p>
        </p:txBody>
      </p:sp>
      <p:pic>
        <p:nvPicPr>
          <p:cNvPr id="89" name="m3" descr="n67 Fb Tuyen Dang">
            <a:extLst>
              <a:ext uri="{FF2B5EF4-FFF2-40B4-BE49-F238E27FC236}">
                <a16:creationId xmlns:a16="http://schemas.microsoft.com/office/drawing/2014/main" xmlns="" id="{32A0147F-D547-489B-92FA-B3CAC067655B}"/>
              </a:ext>
            </a:extLst>
          </p:cNvPr>
          <p:cNvPicPr>
            <a:picLocks noChangeAspect="1" noChangeArrowheads="1"/>
          </p:cNvPicPr>
          <p:nvPr/>
        </p:nvPicPr>
        <p:blipFill rotWithShape="1">
          <a:blip r:embed="rId22">
            <a:duotone>
              <a:prstClr val="black"/>
              <a:schemeClr val="accent5">
                <a:tint val="45000"/>
                <a:satMod val="400000"/>
              </a:schemeClr>
            </a:duotone>
            <a:extLst>
              <a:ext uri="{BEBA8EAE-BF5A-486C-A8C5-ECC9F3942E4B}">
                <a14:imgProps xmlns:a14="http://schemas.microsoft.com/office/drawing/2010/main">
                  <a14:imgLayer r:embed="rId11">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13199818" y="5963622"/>
            <a:ext cx="1790136" cy="248598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descr="n67 Fb Tuyen Dang">
            <a:extLst>
              <a:ext uri="{FF2B5EF4-FFF2-40B4-BE49-F238E27FC236}">
                <a16:creationId xmlns:a16="http://schemas.microsoft.com/office/drawing/2014/main" xmlns="" id="{4CD34F19-40D8-4081-BF37-ED681E5A71FC}"/>
              </a:ext>
            </a:extLst>
          </p:cNvPr>
          <p:cNvPicPr>
            <a:picLocks noChangeAspect="1" noChangeArrowheads="1"/>
          </p:cNvPicPr>
          <p:nvPr/>
        </p:nvPicPr>
        <p:blipFill rotWithShape="1">
          <a:blip r:embed="rId23">
            <a:duotone>
              <a:prstClr val="black"/>
              <a:schemeClr val="accent5">
                <a:tint val="45000"/>
                <a:satMod val="400000"/>
              </a:schemeClr>
            </a:duotone>
            <a:extLst>
              <a:ext uri="{BEBA8EAE-BF5A-486C-A8C5-ECC9F3942E4B}">
                <a14:imgProps xmlns:a14="http://schemas.microsoft.com/office/drawing/2010/main">
                  <a14:imgLayer r:embed="rId11">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13250646" y="5764922"/>
            <a:ext cx="1749054" cy="25863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n67 Fb Tuyen Dang">
            <a:extLst>
              <a:ext uri="{FF2B5EF4-FFF2-40B4-BE49-F238E27FC236}">
                <a16:creationId xmlns:a16="http://schemas.microsoft.com/office/drawing/2014/main" xmlns="" id="{185BEA93-71E8-420B-B553-A54FDF34A57D}"/>
              </a:ext>
            </a:extLst>
          </p:cNvPr>
          <p:cNvPicPr>
            <a:picLocks noChangeAspect="1"/>
          </p:cNvPicPr>
          <p:nvPr/>
        </p:nvPicPr>
        <p:blipFill>
          <a:blip r:embed="rId17"/>
          <a:srcRect/>
          <a:stretch>
            <a:fillRect/>
          </a:stretch>
        </p:blipFill>
        <p:spPr>
          <a:xfrm>
            <a:off x="12057418" y="7658887"/>
            <a:ext cx="4150896" cy="1789197"/>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2" name="Picture 8" descr="n67 Fb Tuyen Dang">
            <a:extLst>
              <a:ext uri="{FF2B5EF4-FFF2-40B4-BE49-F238E27FC236}">
                <a16:creationId xmlns:a16="http://schemas.microsoft.com/office/drawing/2014/main" xmlns="" id="{688ECE78-16BC-4A20-A6C0-22DFC42505EA}"/>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13275686" y="5760207"/>
            <a:ext cx="1942970" cy="194297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descr="n67 Fb Tuyen Dang">
            <a:extLst>
              <a:ext uri="{FF2B5EF4-FFF2-40B4-BE49-F238E27FC236}">
                <a16:creationId xmlns:a16="http://schemas.microsoft.com/office/drawing/2014/main" xmlns="" id="{5F1A62C9-DB68-4019-9D73-46F9CF74C8D0}"/>
              </a:ext>
            </a:extLst>
          </p:cNvPr>
          <p:cNvSpPr/>
          <p:nvPr/>
        </p:nvSpPr>
        <p:spPr>
          <a:xfrm>
            <a:off x="9091940" y="7217508"/>
            <a:ext cx="2831840" cy="59620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5120"/>
            <a:endParaRPr lang="en-US" sz="1762">
              <a:solidFill>
                <a:prstClr val="white"/>
              </a:solidFill>
              <a:latin typeface="Calibri"/>
            </a:endParaRPr>
          </a:p>
        </p:txBody>
      </p:sp>
      <p:pic>
        <p:nvPicPr>
          <p:cNvPr id="27" name="m1" descr="n67 Fb Tuyen Dang">
            <a:extLst>
              <a:ext uri="{FF2B5EF4-FFF2-40B4-BE49-F238E27FC236}">
                <a16:creationId xmlns:a16="http://schemas.microsoft.com/office/drawing/2014/main" xmlns="" id="{DEFBC2BE-C0F7-4AD0-BFA6-62D552C5435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1">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p:blipFill>
        <p:spPr bwMode="auto">
          <a:xfrm>
            <a:off x="9679705" y="6385968"/>
            <a:ext cx="1827901" cy="212147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n67 Fb Tuyen Dang">
            <a:extLst>
              <a:ext uri="{FF2B5EF4-FFF2-40B4-BE49-F238E27FC236}">
                <a16:creationId xmlns:a16="http://schemas.microsoft.com/office/drawing/2014/main" xmlns="" id="{CD41C3D4-CBA1-427B-81D1-FAEA16E19C00}"/>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1">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p:blipFill>
        <p:spPr bwMode="auto">
          <a:xfrm>
            <a:off x="9738308" y="6210857"/>
            <a:ext cx="1582761" cy="19409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n67 Fb Tuyen Dang">
            <a:extLst>
              <a:ext uri="{FF2B5EF4-FFF2-40B4-BE49-F238E27FC236}">
                <a16:creationId xmlns:a16="http://schemas.microsoft.com/office/drawing/2014/main" xmlns="" id="{3FDAF0EB-121C-4AAA-A28C-6B8321378F9C}"/>
              </a:ext>
            </a:extLst>
          </p:cNvPr>
          <p:cNvPicPr>
            <a:picLocks noChangeAspect="1"/>
          </p:cNvPicPr>
          <p:nvPr/>
        </p:nvPicPr>
        <p:blipFill>
          <a:blip r:embed="rId17"/>
          <a:srcRect/>
          <a:stretch>
            <a:fillRect/>
          </a:stretch>
        </p:blipFill>
        <p:spPr>
          <a:xfrm>
            <a:off x="8489675" y="7516353"/>
            <a:ext cx="4150896" cy="1789197"/>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n67 Fb Tuyen Dang">
            <a:extLst>
              <a:ext uri="{FF2B5EF4-FFF2-40B4-BE49-F238E27FC236}">
                <a16:creationId xmlns:a16="http://schemas.microsoft.com/office/drawing/2014/main" xmlns="" id="{EB4BD0DA-E573-4C21-BFC0-5A267A914CD7}"/>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53404" y="6161347"/>
            <a:ext cx="1223434" cy="1223434"/>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descr="n67 Fb Tuyen Dang">
            <a:extLst>
              <a:ext uri="{FF2B5EF4-FFF2-40B4-BE49-F238E27FC236}">
                <a16:creationId xmlns:a16="http://schemas.microsoft.com/office/drawing/2014/main" xmlns="" id="{D6219C17-D7AF-463E-A22E-F7E729DB6469}"/>
              </a:ext>
            </a:extLst>
          </p:cNvPr>
          <p:cNvSpPr/>
          <p:nvPr/>
        </p:nvSpPr>
        <p:spPr>
          <a:xfrm>
            <a:off x="4801279" y="8895548"/>
            <a:ext cx="2831840" cy="59620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5120"/>
            <a:endParaRPr lang="en-US" sz="1762">
              <a:solidFill>
                <a:prstClr val="white"/>
              </a:solidFill>
              <a:latin typeface="Calibri"/>
            </a:endParaRPr>
          </a:p>
        </p:txBody>
      </p:sp>
      <p:pic>
        <p:nvPicPr>
          <p:cNvPr id="95" name="m3" descr="n67 Fb Tuyen Dang">
            <a:extLst>
              <a:ext uri="{FF2B5EF4-FFF2-40B4-BE49-F238E27FC236}">
                <a16:creationId xmlns:a16="http://schemas.microsoft.com/office/drawing/2014/main" xmlns="" id="{B3B29009-EBA6-42FA-ADFE-B553745293E4}"/>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1">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5297224" y="7466858"/>
            <a:ext cx="1790136" cy="248598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n67 Fb Tuyen Dang">
            <a:extLst>
              <a:ext uri="{FF2B5EF4-FFF2-40B4-BE49-F238E27FC236}">
                <a16:creationId xmlns:a16="http://schemas.microsoft.com/office/drawing/2014/main" xmlns="" id="{C231CA67-C00B-4A39-AEE9-5890F0D4963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1">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5317765" y="7392684"/>
            <a:ext cx="1749054" cy="258637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n67 Fb Tuyen Dang">
            <a:extLst>
              <a:ext uri="{FF2B5EF4-FFF2-40B4-BE49-F238E27FC236}">
                <a16:creationId xmlns:a16="http://schemas.microsoft.com/office/drawing/2014/main" xmlns="" id="{445B3B25-1E0E-40E9-88C4-6D054310F9A2}"/>
              </a:ext>
            </a:extLst>
          </p:cNvPr>
          <p:cNvPicPr>
            <a:picLocks noChangeAspect="1"/>
          </p:cNvPicPr>
          <p:nvPr/>
        </p:nvPicPr>
        <p:blipFill>
          <a:blip r:embed="rId17"/>
          <a:srcRect/>
          <a:stretch>
            <a:fillRect/>
          </a:stretch>
        </p:blipFill>
        <p:spPr>
          <a:xfrm>
            <a:off x="4154823" y="9162122"/>
            <a:ext cx="4150896" cy="1789197"/>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n67 Fb Tuyen Dang">
            <a:extLst>
              <a:ext uri="{FF2B5EF4-FFF2-40B4-BE49-F238E27FC236}">
                <a16:creationId xmlns:a16="http://schemas.microsoft.com/office/drawing/2014/main" xmlns="" id="{33BE5E73-7E68-47D9-9B4C-ABC5FEE7039D}"/>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5369424" y="7390456"/>
            <a:ext cx="1942970" cy="194297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descr="n67 Fb Tuyen Dang">
            <a:extLst>
              <a:ext uri="{FF2B5EF4-FFF2-40B4-BE49-F238E27FC236}">
                <a16:creationId xmlns:a16="http://schemas.microsoft.com/office/drawing/2014/main" xmlns="" id="{3011487A-659D-4F85-9797-016E6D658CD6}"/>
              </a:ext>
            </a:extLst>
          </p:cNvPr>
          <p:cNvSpPr/>
          <p:nvPr/>
        </p:nvSpPr>
        <p:spPr>
          <a:xfrm>
            <a:off x="8923869" y="9123474"/>
            <a:ext cx="2831840" cy="59620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5120"/>
            <a:endParaRPr lang="en-US" sz="1762">
              <a:solidFill>
                <a:prstClr val="white"/>
              </a:solidFill>
              <a:latin typeface="Calibri"/>
            </a:endParaRPr>
          </a:p>
        </p:txBody>
      </p:sp>
      <p:pic>
        <p:nvPicPr>
          <p:cNvPr id="39" name="m2" descr="n67 Fb Tuyen Dang">
            <a:extLst>
              <a:ext uri="{FF2B5EF4-FFF2-40B4-BE49-F238E27FC236}">
                <a16:creationId xmlns:a16="http://schemas.microsoft.com/office/drawing/2014/main" xmlns="" id="{D080C986-3958-4CB5-B64A-A0999BBB00E7}"/>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1">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p:blipFill>
        <p:spPr bwMode="auto">
          <a:xfrm>
            <a:off x="9376956" y="8249471"/>
            <a:ext cx="1881400" cy="21699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n67 Fb Tuyen Dang">
            <a:extLst>
              <a:ext uri="{FF2B5EF4-FFF2-40B4-BE49-F238E27FC236}">
                <a16:creationId xmlns:a16="http://schemas.microsoft.com/office/drawing/2014/main" xmlns="" id="{1A255CF6-7CBA-41E6-A928-4162F8427D7A}"/>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1">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p:blipFill>
        <p:spPr bwMode="auto">
          <a:xfrm>
            <a:off x="9464885" y="7813273"/>
            <a:ext cx="1827901" cy="238686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n67 Fb Tuyen Dang">
            <a:extLst>
              <a:ext uri="{FF2B5EF4-FFF2-40B4-BE49-F238E27FC236}">
                <a16:creationId xmlns:a16="http://schemas.microsoft.com/office/drawing/2014/main" xmlns="" id="{B6D074AF-37A0-4890-96E7-5C1DC828E664}"/>
              </a:ext>
            </a:extLst>
          </p:cNvPr>
          <p:cNvPicPr>
            <a:picLocks noChangeAspect="1"/>
          </p:cNvPicPr>
          <p:nvPr/>
        </p:nvPicPr>
        <p:blipFill>
          <a:blip r:embed="rId17"/>
          <a:srcRect/>
          <a:stretch>
            <a:fillRect/>
          </a:stretch>
        </p:blipFill>
        <p:spPr>
          <a:xfrm>
            <a:off x="8274725" y="9404855"/>
            <a:ext cx="4150896" cy="1789197"/>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106" name="Oval 105" descr="n67 Fb Tuyen Dang">
            <a:extLst>
              <a:ext uri="{FF2B5EF4-FFF2-40B4-BE49-F238E27FC236}">
                <a16:creationId xmlns:a16="http://schemas.microsoft.com/office/drawing/2014/main" xmlns="" id="{153EF4D9-2625-4B76-A622-BF547CD875FC}"/>
              </a:ext>
            </a:extLst>
          </p:cNvPr>
          <p:cNvSpPr/>
          <p:nvPr/>
        </p:nvSpPr>
        <p:spPr>
          <a:xfrm>
            <a:off x="12758677" y="9073199"/>
            <a:ext cx="2831840" cy="59620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5120"/>
            <a:endParaRPr lang="en-US" sz="1762">
              <a:solidFill>
                <a:prstClr val="white"/>
              </a:solidFill>
              <a:latin typeface="Calibri"/>
            </a:endParaRPr>
          </a:p>
        </p:txBody>
      </p:sp>
      <p:pic>
        <p:nvPicPr>
          <p:cNvPr id="107" name="m6" descr="n67 Fb Tuyen Dang">
            <a:extLst>
              <a:ext uri="{FF2B5EF4-FFF2-40B4-BE49-F238E27FC236}">
                <a16:creationId xmlns:a16="http://schemas.microsoft.com/office/drawing/2014/main" xmlns="" id="{32DD68FC-9493-445B-835A-39BC982EC306}"/>
              </a:ext>
            </a:extLst>
          </p:cNvPr>
          <p:cNvPicPr>
            <a:picLocks noChangeAspect="1" noChangeArrowheads="1"/>
          </p:cNvPicPr>
          <p:nvPr/>
        </p:nvPicPr>
        <p:blipFill rotWithShape="1">
          <a:blip r:embed="rId13">
            <a:duotone>
              <a:prstClr val="black"/>
              <a:schemeClr val="accent1">
                <a:tint val="45000"/>
                <a:satMod val="400000"/>
              </a:schemeClr>
            </a:duotone>
            <a:extLst>
              <a:ext uri="{BEBA8EAE-BF5A-486C-A8C5-ECC9F3942E4B}">
                <a14:imgProps xmlns:a14="http://schemas.microsoft.com/office/drawing/2010/main">
                  <a14:imgLayer r:embed="rId11">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13248561" y="7876284"/>
            <a:ext cx="1942970" cy="207165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4" descr="n67 Fb Tuyen Dang">
            <a:extLst>
              <a:ext uri="{FF2B5EF4-FFF2-40B4-BE49-F238E27FC236}">
                <a16:creationId xmlns:a16="http://schemas.microsoft.com/office/drawing/2014/main" xmlns="" id="{302D0588-3FD5-45EE-A80B-6DFFAED9C249}"/>
              </a:ext>
            </a:extLst>
          </p:cNvPr>
          <p:cNvPicPr>
            <a:picLocks noChangeAspect="1" noChangeArrowheads="1"/>
          </p:cNvPicPr>
          <p:nvPr/>
        </p:nvPicPr>
        <p:blipFill rotWithShape="1">
          <a:blip r:embed="rId16">
            <a:duotone>
              <a:prstClr val="black"/>
              <a:schemeClr val="accent1">
                <a:tint val="45000"/>
                <a:satMod val="400000"/>
              </a:schemeClr>
            </a:duotone>
            <a:extLst>
              <a:ext uri="{BEBA8EAE-BF5A-486C-A8C5-ECC9F3942E4B}">
                <a14:imgProps xmlns:a14="http://schemas.microsoft.com/office/drawing/2010/main">
                  <a14:imgLayer r:embed="rId11">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13273787" y="7641639"/>
            <a:ext cx="1875861" cy="2501651"/>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descr="n67 Fb Tuyen Dang">
            <a:extLst>
              <a:ext uri="{FF2B5EF4-FFF2-40B4-BE49-F238E27FC236}">
                <a16:creationId xmlns:a16="http://schemas.microsoft.com/office/drawing/2014/main" xmlns="" id="{78317581-15DC-4D9B-AABC-924D78D85E6D}"/>
              </a:ext>
            </a:extLst>
          </p:cNvPr>
          <p:cNvPicPr>
            <a:picLocks noChangeAspect="1"/>
          </p:cNvPicPr>
          <p:nvPr/>
        </p:nvPicPr>
        <p:blipFill>
          <a:blip r:embed="rId17"/>
          <a:srcRect/>
          <a:stretch>
            <a:fillRect/>
          </a:stretch>
        </p:blipFill>
        <p:spPr>
          <a:xfrm>
            <a:off x="12091907" y="9366732"/>
            <a:ext cx="4150896" cy="1789197"/>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0" name="Picture 4" descr="n67 Fb Tuyen Dang">
            <a:extLst>
              <a:ext uri="{FF2B5EF4-FFF2-40B4-BE49-F238E27FC236}">
                <a16:creationId xmlns:a16="http://schemas.microsoft.com/office/drawing/2014/main" xmlns="" id="{576F5F72-7292-4191-BE7A-964B294EEB85}"/>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700564" y="7882118"/>
            <a:ext cx="1223434" cy="122343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9" descr="n67 Fb Tuyen Dang">
            <a:extLst>
              <a:ext uri="{FF2B5EF4-FFF2-40B4-BE49-F238E27FC236}">
                <a16:creationId xmlns:a16="http://schemas.microsoft.com/office/drawing/2014/main" xmlns="" id="{81A8DBDF-EC7A-477C-9DAA-0848EF8DE70B}"/>
              </a:ext>
            </a:extLst>
          </p:cNvPr>
          <p:cNvPicPr>
            <a:picLocks noChangeAspect="1"/>
          </p:cNvPicPr>
          <p:nvPr/>
        </p:nvPicPr>
        <p:blipFill>
          <a:blip r:embed="rId28"/>
          <a:srcRect/>
          <a:stretch>
            <a:fillRect/>
          </a:stretch>
        </p:blipFill>
        <p:spPr>
          <a:xfrm>
            <a:off x="15997990" y="7635040"/>
            <a:ext cx="1862086" cy="2312427"/>
          </a:xfrm>
          <a:prstGeom prst="rect">
            <a:avLst/>
          </a:prstGeom>
        </p:spPr>
      </p:pic>
      <p:pic>
        <p:nvPicPr>
          <p:cNvPr id="113" name="Picture 6" descr="n67 Fb Tuyen Dang">
            <a:extLst>
              <a:ext uri="{FF2B5EF4-FFF2-40B4-BE49-F238E27FC236}">
                <a16:creationId xmlns:a16="http://schemas.microsoft.com/office/drawing/2014/main" xmlns="" id="{545D736E-F9BE-4F3B-ABE5-838ABD15A740}"/>
              </a:ext>
            </a:extLst>
          </p:cNvPr>
          <p:cNvPicPr>
            <a:picLocks noChangeAspect="1"/>
          </p:cNvPicPr>
          <p:nvPr/>
        </p:nvPicPr>
        <p:blipFill>
          <a:blip r:embed="rId29"/>
          <a:srcRect/>
          <a:stretch>
            <a:fillRect/>
          </a:stretch>
        </p:blipFill>
        <p:spPr>
          <a:xfrm>
            <a:off x="15006089" y="9205792"/>
            <a:ext cx="3067278" cy="1169400"/>
          </a:xfrm>
          <a:prstGeom prst="rect">
            <a:avLst/>
          </a:prstGeom>
        </p:spPr>
      </p:pic>
      <p:pic>
        <p:nvPicPr>
          <p:cNvPr id="114" name="Hammer" descr="n67 Fb Tuyen Dang">
            <a:extLst>
              <a:ext uri="{FF2B5EF4-FFF2-40B4-BE49-F238E27FC236}">
                <a16:creationId xmlns:a16="http://schemas.microsoft.com/office/drawing/2014/main" xmlns="" id="{94B6A405-BFBB-440B-BF1E-3133EF5A84FA}"/>
              </a:ext>
            </a:extLst>
          </p:cNvPr>
          <p:cNvPicPr>
            <a:picLocks noChangeAspect="1"/>
          </p:cNvPicPr>
          <p:nvPr/>
        </p:nvPicPr>
        <p:blipFill>
          <a:blip r:embed="rId30"/>
          <a:srcRect/>
          <a:stretch/>
        </p:blipFill>
        <p:spPr>
          <a:xfrm rot="20409273">
            <a:off x="6009953" y="7262633"/>
            <a:ext cx="2163815" cy="2163815"/>
          </a:xfrm>
          <a:prstGeom prst="rect">
            <a:avLst/>
          </a:prstGeom>
          <a:effectLst>
            <a:outerShdw blurRad="50800" dist="38100" dir="2700000" algn="tl" rotWithShape="0">
              <a:prstClr val="black">
                <a:alpha val="40000"/>
              </a:prstClr>
            </a:outerShdw>
          </a:effectLst>
        </p:spPr>
      </p:pic>
      <p:pic>
        <p:nvPicPr>
          <p:cNvPr id="115" name="Hammer" descr="n67 Fb Tuyen Dang">
            <a:extLst>
              <a:ext uri="{FF2B5EF4-FFF2-40B4-BE49-F238E27FC236}">
                <a16:creationId xmlns:a16="http://schemas.microsoft.com/office/drawing/2014/main" xmlns="" id="{A363AB2F-EFE0-49E5-937B-CF056B3E4842}"/>
              </a:ext>
            </a:extLst>
          </p:cNvPr>
          <p:cNvPicPr>
            <a:picLocks noChangeAspect="1"/>
          </p:cNvPicPr>
          <p:nvPr/>
        </p:nvPicPr>
        <p:blipFill>
          <a:blip r:embed="rId30"/>
          <a:srcRect/>
          <a:stretch/>
        </p:blipFill>
        <p:spPr>
          <a:xfrm rot="20409273">
            <a:off x="10269072" y="7441337"/>
            <a:ext cx="2163815" cy="2163815"/>
          </a:xfrm>
          <a:prstGeom prst="rect">
            <a:avLst/>
          </a:prstGeom>
          <a:effectLst>
            <a:outerShdw blurRad="50800" dist="38100" dir="2700000" algn="tl" rotWithShape="0">
              <a:prstClr val="black">
                <a:alpha val="40000"/>
              </a:prstClr>
            </a:outerShdw>
          </a:effectLst>
        </p:spPr>
      </p:pic>
      <p:pic>
        <p:nvPicPr>
          <p:cNvPr id="116" name="Hammer" descr="n67 Fb Tuyen Dang">
            <a:extLst>
              <a:ext uri="{FF2B5EF4-FFF2-40B4-BE49-F238E27FC236}">
                <a16:creationId xmlns:a16="http://schemas.microsoft.com/office/drawing/2014/main" xmlns="" id="{1C6341C4-C3BC-4C91-93C5-C279BA02D203}"/>
              </a:ext>
            </a:extLst>
          </p:cNvPr>
          <p:cNvPicPr>
            <a:picLocks noChangeAspect="1"/>
          </p:cNvPicPr>
          <p:nvPr/>
        </p:nvPicPr>
        <p:blipFill>
          <a:blip r:embed="rId30"/>
          <a:srcRect/>
          <a:stretch/>
        </p:blipFill>
        <p:spPr>
          <a:xfrm rot="20409273">
            <a:off x="13936564" y="7386756"/>
            <a:ext cx="2163815" cy="2163815"/>
          </a:xfrm>
          <a:prstGeom prst="rect">
            <a:avLst/>
          </a:prstGeom>
          <a:effectLst>
            <a:outerShdw blurRad="50800" dist="38100" dir="2700000" algn="tl" rotWithShape="0">
              <a:prstClr val="black">
                <a:alpha val="40000"/>
              </a:prstClr>
            </a:outerShdw>
          </a:effectLst>
        </p:spPr>
      </p:pic>
      <p:pic>
        <p:nvPicPr>
          <p:cNvPr id="117" name="Hammer" descr="n67 Fb Tuyen Dang">
            <a:extLst>
              <a:ext uri="{FF2B5EF4-FFF2-40B4-BE49-F238E27FC236}">
                <a16:creationId xmlns:a16="http://schemas.microsoft.com/office/drawing/2014/main" xmlns="" id="{87E6A8F7-48A9-4A37-89A9-8F602951BF6C}"/>
              </a:ext>
            </a:extLst>
          </p:cNvPr>
          <p:cNvPicPr>
            <a:picLocks noChangeAspect="1"/>
          </p:cNvPicPr>
          <p:nvPr/>
        </p:nvPicPr>
        <p:blipFill>
          <a:blip r:embed="rId30"/>
          <a:srcRect/>
          <a:stretch/>
        </p:blipFill>
        <p:spPr>
          <a:xfrm rot="20409273">
            <a:off x="6233200" y="5409430"/>
            <a:ext cx="2163815" cy="2163815"/>
          </a:xfrm>
          <a:prstGeom prst="rect">
            <a:avLst/>
          </a:prstGeom>
          <a:effectLst>
            <a:outerShdw blurRad="50800" dist="38100" dir="2700000" algn="tl" rotWithShape="0">
              <a:prstClr val="black">
                <a:alpha val="40000"/>
              </a:prstClr>
            </a:outerShdw>
          </a:effectLst>
        </p:spPr>
      </p:pic>
      <p:pic>
        <p:nvPicPr>
          <p:cNvPr id="118" name="Hammer" descr="n67 Fb Tuyen Dang">
            <a:extLst>
              <a:ext uri="{FF2B5EF4-FFF2-40B4-BE49-F238E27FC236}">
                <a16:creationId xmlns:a16="http://schemas.microsoft.com/office/drawing/2014/main" xmlns="" id="{18B2D8AA-977D-4563-868B-8CFDD8DD295F}"/>
              </a:ext>
            </a:extLst>
          </p:cNvPr>
          <p:cNvPicPr>
            <a:picLocks noChangeAspect="1"/>
          </p:cNvPicPr>
          <p:nvPr/>
        </p:nvPicPr>
        <p:blipFill>
          <a:blip r:embed="rId30"/>
          <a:srcRect/>
          <a:stretch/>
        </p:blipFill>
        <p:spPr>
          <a:xfrm rot="20409273">
            <a:off x="10420004" y="5538916"/>
            <a:ext cx="2163815" cy="2163815"/>
          </a:xfrm>
          <a:prstGeom prst="rect">
            <a:avLst/>
          </a:prstGeom>
          <a:effectLst>
            <a:outerShdw blurRad="50800" dist="38100" dir="2700000" algn="tl" rotWithShape="0">
              <a:prstClr val="black">
                <a:alpha val="40000"/>
              </a:prstClr>
            </a:outerShdw>
          </a:effectLst>
        </p:spPr>
      </p:pic>
      <p:pic>
        <p:nvPicPr>
          <p:cNvPr id="119" name="Hammer" descr="n67 Fb Tuyen Dang">
            <a:extLst>
              <a:ext uri="{FF2B5EF4-FFF2-40B4-BE49-F238E27FC236}">
                <a16:creationId xmlns:a16="http://schemas.microsoft.com/office/drawing/2014/main" xmlns="" id="{8032D3E8-3390-4CFA-8982-6892BD36A92E}"/>
              </a:ext>
            </a:extLst>
          </p:cNvPr>
          <p:cNvPicPr>
            <a:picLocks noChangeAspect="1"/>
          </p:cNvPicPr>
          <p:nvPr/>
        </p:nvPicPr>
        <p:blipFill>
          <a:blip r:embed="rId30"/>
          <a:srcRect/>
          <a:stretch/>
        </p:blipFill>
        <p:spPr>
          <a:xfrm rot="20409273">
            <a:off x="14000949" y="5791835"/>
            <a:ext cx="2163815" cy="2163815"/>
          </a:xfrm>
          <a:prstGeom prst="rect">
            <a:avLst/>
          </a:prstGeom>
          <a:effectLst>
            <a:outerShdw blurRad="50800" dist="38100" dir="2700000" algn="tl" rotWithShape="0">
              <a:prstClr val="black">
                <a:alpha val="40000"/>
              </a:prstClr>
            </a:outerShdw>
          </a:effectLst>
        </p:spPr>
      </p:pic>
      <p:pic>
        <p:nvPicPr>
          <p:cNvPr id="120" name="Hammer" descr="n67 Fb Tuyen Dang">
            <a:extLst>
              <a:ext uri="{FF2B5EF4-FFF2-40B4-BE49-F238E27FC236}">
                <a16:creationId xmlns:a16="http://schemas.microsoft.com/office/drawing/2014/main" xmlns="" id="{DC798C2F-F587-45FF-8B57-476CA969AE8B}"/>
              </a:ext>
            </a:extLst>
          </p:cNvPr>
          <p:cNvPicPr>
            <a:picLocks noChangeAspect="1"/>
          </p:cNvPicPr>
          <p:nvPr/>
        </p:nvPicPr>
        <p:blipFill>
          <a:blip r:embed="rId30"/>
          <a:srcRect/>
          <a:stretch/>
        </p:blipFill>
        <p:spPr>
          <a:xfrm rot="20409273">
            <a:off x="14097416" y="3746843"/>
            <a:ext cx="2163815" cy="2163815"/>
          </a:xfrm>
          <a:prstGeom prst="rect">
            <a:avLst/>
          </a:prstGeom>
          <a:effectLst>
            <a:outerShdw blurRad="50800" dist="38100" dir="2700000" algn="tl" rotWithShape="0">
              <a:prstClr val="black">
                <a:alpha val="40000"/>
              </a:prstClr>
            </a:outerShdw>
          </a:effectLst>
        </p:spPr>
      </p:pic>
      <p:pic>
        <p:nvPicPr>
          <p:cNvPr id="121" name="Hammer" descr="n67 Fb Tuyen Dang">
            <a:extLst>
              <a:ext uri="{FF2B5EF4-FFF2-40B4-BE49-F238E27FC236}">
                <a16:creationId xmlns:a16="http://schemas.microsoft.com/office/drawing/2014/main" xmlns="" id="{B2A42D8F-C9C5-4C4E-BE9C-6194B39E2364}"/>
              </a:ext>
            </a:extLst>
          </p:cNvPr>
          <p:cNvPicPr>
            <a:picLocks noChangeAspect="1"/>
          </p:cNvPicPr>
          <p:nvPr/>
        </p:nvPicPr>
        <p:blipFill>
          <a:blip r:embed="rId30"/>
          <a:srcRect/>
          <a:stretch/>
        </p:blipFill>
        <p:spPr>
          <a:xfrm rot="20409273">
            <a:off x="10419292" y="4000437"/>
            <a:ext cx="2163815" cy="2163815"/>
          </a:xfrm>
          <a:prstGeom prst="rect">
            <a:avLst/>
          </a:prstGeom>
          <a:effectLst>
            <a:outerShdw blurRad="50800" dist="38100" dir="2700000" algn="tl" rotWithShape="0">
              <a:prstClr val="black">
                <a:alpha val="40000"/>
              </a:prstClr>
            </a:outerShdw>
          </a:effectLst>
        </p:spPr>
      </p:pic>
      <p:pic>
        <p:nvPicPr>
          <p:cNvPr id="122" name="Hammer" descr="n67 Fb Tuyen Dang">
            <a:extLst>
              <a:ext uri="{FF2B5EF4-FFF2-40B4-BE49-F238E27FC236}">
                <a16:creationId xmlns:a16="http://schemas.microsoft.com/office/drawing/2014/main" xmlns="" id="{E6E88224-CC16-4D10-BC96-53B69E81AFFC}"/>
              </a:ext>
            </a:extLst>
          </p:cNvPr>
          <p:cNvPicPr>
            <a:picLocks noChangeAspect="1"/>
          </p:cNvPicPr>
          <p:nvPr/>
        </p:nvPicPr>
        <p:blipFill>
          <a:blip r:embed="rId30"/>
          <a:srcRect/>
          <a:stretch/>
        </p:blipFill>
        <p:spPr>
          <a:xfrm rot="20409273">
            <a:off x="6359239" y="3937478"/>
            <a:ext cx="2163815" cy="2163815"/>
          </a:xfrm>
          <a:prstGeom prst="rect">
            <a:avLst/>
          </a:prstGeom>
          <a:effectLst>
            <a:outerShdw blurRad="50800" dist="38100" dir="2700000" algn="tl" rotWithShape="0">
              <a:prstClr val="black">
                <a:alpha val="40000"/>
              </a:prstClr>
            </a:outerShdw>
          </a:effectLst>
        </p:spPr>
      </p:pic>
      <p:pic>
        <p:nvPicPr>
          <p:cNvPr id="1034" name="Picture 10" descr="n67 Fb Tuyen Dang">
            <a:extLst>
              <a:ext uri="{FF2B5EF4-FFF2-40B4-BE49-F238E27FC236}">
                <a16:creationId xmlns:a16="http://schemas.microsoft.com/office/drawing/2014/main" xmlns="" id="{2E6B2C65-9370-44EF-804B-F14C4E894733}"/>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20084466">
            <a:off x="16619019" y="8026725"/>
            <a:ext cx="1108646" cy="10715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n67 Fb Tuyen Dang">
            <a:extLst>
              <a:ext uri="{FF2B5EF4-FFF2-40B4-BE49-F238E27FC236}">
                <a16:creationId xmlns:a16="http://schemas.microsoft.com/office/drawing/2014/main" xmlns="" id="{8C6F15AD-78EB-4129-8E43-BE34100F0AD3}"/>
              </a:ext>
            </a:extLst>
          </p:cNvPr>
          <p:cNvPicPr>
            <a:picLocks noChangeAspect="1"/>
          </p:cNvPicPr>
          <p:nvPr/>
        </p:nvPicPr>
        <p:blipFill>
          <a:blip r:embed="rId32"/>
          <a:stretch>
            <a:fillRect/>
          </a:stretch>
        </p:blipFill>
        <p:spPr>
          <a:xfrm>
            <a:off x="6192334" y="5721413"/>
            <a:ext cx="3079300" cy="2219960"/>
          </a:xfrm>
          <a:prstGeom prst="rect">
            <a:avLst/>
          </a:prstGeom>
        </p:spPr>
      </p:pic>
      <p:pic>
        <p:nvPicPr>
          <p:cNvPr id="55" name="Picture 54" descr="n67 Fb Tuyen Dang">
            <a:extLst>
              <a:ext uri="{FF2B5EF4-FFF2-40B4-BE49-F238E27FC236}">
                <a16:creationId xmlns:a16="http://schemas.microsoft.com/office/drawing/2014/main" xmlns="" id="{050157E0-A99F-4E92-81FE-26B526E61C72}"/>
              </a:ext>
            </a:extLst>
          </p:cNvPr>
          <p:cNvPicPr>
            <a:picLocks noChangeAspect="1"/>
          </p:cNvPicPr>
          <p:nvPr/>
        </p:nvPicPr>
        <p:blipFill>
          <a:blip r:embed="rId33"/>
          <a:stretch>
            <a:fillRect/>
          </a:stretch>
        </p:blipFill>
        <p:spPr>
          <a:xfrm>
            <a:off x="6652730" y="7314653"/>
            <a:ext cx="2554148" cy="2219960"/>
          </a:xfrm>
          <a:prstGeom prst="rect">
            <a:avLst/>
          </a:prstGeom>
        </p:spPr>
      </p:pic>
      <p:pic>
        <p:nvPicPr>
          <p:cNvPr id="56" name="Picture 55" descr="n67 Fb Tuyen Dang">
            <a:extLst>
              <a:ext uri="{FF2B5EF4-FFF2-40B4-BE49-F238E27FC236}">
                <a16:creationId xmlns:a16="http://schemas.microsoft.com/office/drawing/2014/main" xmlns="" id="{2EF26AF1-91E0-4E0C-A60D-FD59016A3CA5}"/>
              </a:ext>
            </a:extLst>
          </p:cNvPr>
          <p:cNvPicPr>
            <a:picLocks noChangeAspect="1"/>
          </p:cNvPicPr>
          <p:nvPr/>
        </p:nvPicPr>
        <p:blipFill>
          <a:blip r:embed="rId34"/>
          <a:stretch>
            <a:fillRect/>
          </a:stretch>
        </p:blipFill>
        <p:spPr>
          <a:xfrm>
            <a:off x="10167917" y="7799263"/>
            <a:ext cx="2554148" cy="2225928"/>
          </a:xfrm>
          <a:prstGeom prst="rect">
            <a:avLst/>
          </a:prstGeom>
        </p:spPr>
      </p:pic>
      <p:pic>
        <p:nvPicPr>
          <p:cNvPr id="57" name="Picture 56" descr="n67 Fb Tuyen Dang">
            <a:extLst>
              <a:ext uri="{FF2B5EF4-FFF2-40B4-BE49-F238E27FC236}">
                <a16:creationId xmlns:a16="http://schemas.microsoft.com/office/drawing/2014/main" xmlns="" id="{0B914C7E-6992-4013-8304-EED577269A68}"/>
              </a:ext>
            </a:extLst>
          </p:cNvPr>
          <p:cNvPicPr>
            <a:picLocks noChangeAspect="1"/>
          </p:cNvPicPr>
          <p:nvPr/>
        </p:nvPicPr>
        <p:blipFill>
          <a:blip r:embed="rId35"/>
          <a:stretch>
            <a:fillRect/>
          </a:stretch>
        </p:blipFill>
        <p:spPr>
          <a:xfrm>
            <a:off x="14054829" y="7469234"/>
            <a:ext cx="2554148" cy="2225928"/>
          </a:xfrm>
          <a:prstGeom prst="rect">
            <a:avLst/>
          </a:prstGeom>
        </p:spPr>
      </p:pic>
      <p:pic>
        <p:nvPicPr>
          <p:cNvPr id="123" name="Picture 122" descr="n67 Fb Tuyen Dang">
            <a:extLst>
              <a:ext uri="{FF2B5EF4-FFF2-40B4-BE49-F238E27FC236}">
                <a16:creationId xmlns:a16="http://schemas.microsoft.com/office/drawing/2014/main" xmlns="" id="{6C12F283-0F73-43D2-B61D-0C9AC784D7A8}"/>
              </a:ext>
            </a:extLst>
          </p:cNvPr>
          <p:cNvPicPr>
            <a:picLocks noChangeAspect="1"/>
          </p:cNvPicPr>
          <p:nvPr/>
        </p:nvPicPr>
        <p:blipFill>
          <a:blip r:embed="rId36"/>
          <a:stretch>
            <a:fillRect/>
          </a:stretch>
        </p:blipFill>
        <p:spPr>
          <a:xfrm>
            <a:off x="13873769" y="5846981"/>
            <a:ext cx="2560116" cy="2219960"/>
          </a:xfrm>
          <a:prstGeom prst="rect">
            <a:avLst/>
          </a:prstGeom>
        </p:spPr>
      </p:pic>
      <p:pic>
        <p:nvPicPr>
          <p:cNvPr id="124" name="Picture 123" descr="n67 Fb Tuyen Dang">
            <a:extLst>
              <a:ext uri="{FF2B5EF4-FFF2-40B4-BE49-F238E27FC236}">
                <a16:creationId xmlns:a16="http://schemas.microsoft.com/office/drawing/2014/main" xmlns="" id="{755EC0B4-E299-4BE1-9778-C423292D1602}"/>
              </a:ext>
            </a:extLst>
          </p:cNvPr>
          <p:cNvPicPr>
            <a:picLocks noChangeAspect="1"/>
          </p:cNvPicPr>
          <p:nvPr/>
        </p:nvPicPr>
        <p:blipFill>
          <a:blip r:embed="rId37"/>
          <a:stretch>
            <a:fillRect/>
          </a:stretch>
        </p:blipFill>
        <p:spPr>
          <a:xfrm>
            <a:off x="10212973" y="5476312"/>
            <a:ext cx="2554148" cy="2219960"/>
          </a:xfrm>
          <a:prstGeom prst="rect">
            <a:avLst/>
          </a:prstGeom>
        </p:spPr>
      </p:pic>
      <p:pic>
        <p:nvPicPr>
          <p:cNvPr id="125" name="Picture 124" descr="n67 Fb Tuyen Dang">
            <a:extLst>
              <a:ext uri="{FF2B5EF4-FFF2-40B4-BE49-F238E27FC236}">
                <a16:creationId xmlns:a16="http://schemas.microsoft.com/office/drawing/2014/main" xmlns="" id="{4C88E8B8-B605-4090-B870-C956FE85A737}"/>
              </a:ext>
            </a:extLst>
          </p:cNvPr>
          <p:cNvPicPr>
            <a:picLocks noChangeAspect="1"/>
          </p:cNvPicPr>
          <p:nvPr/>
        </p:nvPicPr>
        <p:blipFill>
          <a:blip r:embed="rId38"/>
          <a:stretch>
            <a:fillRect/>
          </a:stretch>
        </p:blipFill>
        <p:spPr>
          <a:xfrm>
            <a:off x="14043111" y="4135717"/>
            <a:ext cx="2554148" cy="2225928"/>
          </a:xfrm>
          <a:prstGeom prst="rect">
            <a:avLst/>
          </a:prstGeom>
        </p:spPr>
      </p:pic>
      <p:pic>
        <p:nvPicPr>
          <p:cNvPr id="126" name="Picture 125" descr="n67 Fb Tuyen Dang">
            <a:extLst>
              <a:ext uri="{FF2B5EF4-FFF2-40B4-BE49-F238E27FC236}">
                <a16:creationId xmlns:a16="http://schemas.microsoft.com/office/drawing/2014/main" xmlns="" id="{78D10033-D1F7-4E23-8754-C3F1E5D6488C}"/>
              </a:ext>
            </a:extLst>
          </p:cNvPr>
          <p:cNvPicPr>
            <a:picLocks noChangeAspect="1"/>
          </p:cNvPicPr>
          <p:nvPr/>
        </p:nvPicPr>
        <p:blipFill>
          <a:blip r:embed="rId39"/>
          <a:stretch>
            <a:fillRect/>
          </a:stretch>
        </p:blipFill>
        <p:spPr>
          <a:xfrm>
            <a:off x="10486541" y="3844384"/>
            <a:ext cx="2560116" cy="2225928"/>
          </a:xfrm>
          <a:prstGeom prst="rect">
            <a:avLst/>
          </a:prstGeom>
        </p:spPr>
      </p:pic>
      <p:pic>
        <p:nvPicPr>
          <p:cNvPr id="127" name="Picture 126" descr="n67 Fb Tuyen Dang">
            <a:extLst>
              <a:ext uri="{FF2B5EF4-FFF2-40B4-BE49-F238E27FC236}">
                <a16:creationId xmlns:a16="http://schemas.microsoft.com/office/drawing/2014/main" xmlns="" id="{E3E4C5F6-A53D-44A5-B65E-9C6D6AAD2EFA}"/>
              </a:ext>
            </a:extLst>
          </p:cNvPr>
          <p:cNvPicPr>
            <a:picLocks noChangeAspect="1"/>
          </p:cNvPicPr>
          <p:nvPr/>
        </p:nvPicPr>
        <p:blipFill>
          <a:blip r:embed="rId40"/>
          <a:stretch>
            <a:fillRect/>
          </a:stretch>
        </p:blipFill>
        <p:spPr>
          <a:xfrm>
            <a:off x="6367800" y="4027772"/>
            <a:ext cx="2560116" cy="2219960"/>
          </a:xfrm>
          <a:prstGeom prst="rect">
            <a:avLst/>
          </a:prstGeom>
        </p:spPr>
      </p:pic>
      <p:pic>
        <p:nvPicPr>
          <p:cNvPr id="102" name="Picture 101" descr="n67 Fb Tuyen Dang">
            <a:hlinkClick r:id="rId41" action="ppaction://hlinksldjump"/>
            <a:extLst>
              <a:ext uri="{FF2B5EF4-FFF2-40B4-BE49-F238E27FC236}">
                <a16:creationId xmlns:a16="http://schemas.microsoft.com/office/drawing/2014/main" xmlns="" id="{FAF1D353-FC14-4AEB-8F6E-390B6E029AAF}"/>
              </a:ext>
            </a:extLst>
          </p:cNvPr>
          <p:cNvPicPr>
            <a:picLocks noChangeAspect="1"/>
          </p:cNvPicPr>
          <p:nvPr/>
        </p:nvPicPr>
        <p:blipFill rotWithShape="1">
          <a:blip r:embed="rId42"/>
          <a:srcRect b="31389"/>
          <a:stretch/>
        </p:blipFill>
        <p:spPr>
          <a:xfrm>
            <a:off x="141488" y="7070216"/>
            <a:ext cx="3278945" cy="1240400"/>
          </a:xfrm>
          <a:prstGeom prst="rect">
            <a:avLst/>
          </a:prstGeom>
        </p:spPr>
      </p:pic>
      <p:pic>
        <p:nvPicPr>
          <p:cNvPr id="1036" name="Picture 12" descr="n67 Fb Tuyen Dang">
            <a:extLst>
              <a:ext uri="{FF2B5EF4-FFF2-40B4-BE49-F238E27FC236}">
                <a16:creationId xmlns:a16="http://schemas.microsoft.com/office/drawing/2014/main" xmlns="" id="{9EA7B124-7FEA-465F-BB64-6886C15E185B}"/>
              </a:ext>
            </a:extLst>
          </p:cNvPr>
          <p:cNvPicPr>
            <a:picLocks noChangeAspect="1" noChangeArrowheads="1" noCrop="1"/>
          </p:cNvPicPr>
          <p:nvPr/>
        </p:nvPicPr>
        <p:blipFill>
          <a:blip r:embed="rId43" cstate="print">
            <a:extLst>
              <a:ext uri="{28A0092B-C50C-407E-A947-70E740481C1C}">
                <a14:useLocalDpi xmlns:a14="http://schemas.microsoft.com/office/drawing/2010/main" val="0"/>
              </a:ext>
            </a:extLst>
          </a:blip>
          <a:srcRect/>
          <a:stretch>
            <a:fillRect/>
          </a:stretch>
        </p:blipFill>
        <p:spPr bwMode="auto">
          <a:xfrm rot="2358836">
            <a:off x="1096749" y="8379964"/>
            <a:ext cx="584295" cy="5388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n67 Fb Tuyen Dang">
            <a:extLst>
              <a:ext uri="{FF2B5EF4-FFF2-40B4-BE49-F238E27FC236}">
                <a16:creationId xmlns:a16="http://schemas.microsoft.com/office/drawing/2014/main" xmlns="" id="{6B5CDACF-9372-469F-A4E8-D24B28375753}"/>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69636" y="7692895"/>
            <a:ext cx="1223434" cy="1223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67 Fb Tuyen Dang">
            <a:hlinkClick r:id="rId44" action="ppaction://hlinksldjump"/>
            <a:extLst>
              <a:ext uri="{FF2B5EF4-FFF2-40B4-BE49-F238E27FC236}">
                <a16:creationId xmlns:a16="http://schemas.microsoft.com/office/drawing/2014/main" xmlns="" id="{AA5FAF5F-6D62-2A6B-9D24-8A57E6986E6A}"/>
              </a:ext>
            </a:extLst>
          </p:cNvPr>
          <p:cNvPicPr>
            <a:picLocks noChangeAspect="1"/>
          </p:cNvPicPr>
          <p:nvPr/>
        </p:nvPicPr>
        <p:blipFill>
          <a:blip r:embed="rId45"/>
          <a:stretch>
            <a:fillRect/>
          </a:stretch>
        </p:blipFill>
        <p:spPr>
          <a:xfrm>
            <a:off x="4830519" y="7819990"/>
            <a:ext cx="725487" cy="1390008"/>
          </a:xfrm>
          <a:prstGeom prst="rect">
            <a:avLst/>
          </a:prstGeom>
        </p:spPr>
      </p:pic>
      <p:pic>
        <p:nvPicPr>
          <p:cNvPr id="7" name="Picture 6" descr="n67 Fb Tuyen Dang">
            <a:hlinkClick r:id="rId46" action="ppaction://hlinksldjump"/>
            <a:extLst>
              <a:ext uri="{FF2B5EF4-FFF2-40B4-BE49-F238E27FC236}">
                <a16:creationId xmlns:a16="http://schemas.microsoft.com/office/drawing/2014/main" xmlns="" id="{A083BF03-B450-8567-BFE0-50A7EE28669C}"/>
              </a:ext>
            </a:extLst>
          </p:cNvPr>
          <p:cNvPicPr>
            <a:picLocks noChangeAspect="1"/>
          </p:cNvPicPr>
          <p:nvPr/>
        </p:nvPicPr>
        <p:blipFill>
          <a:blip r:embed="rId47"/>
          <a:stretch>
            <a:fillRect/>
          </a:stretch>
        </p:blipFill>
        <p:spPr>
          <a:xfrm>
            <a:off x="4875599" y="6050526"/>
            <a:ext cx="749873" cy="1390008"/>
          </a:xfrm>
          <a:prstGeom prst="rect">
            <a:avLst/>
          </a:prstGeom>
        </p:spPr>
      </p:pic>
      <p:pic>
        <p:nvPicPr>
          <p:cNvPr id="8" name="Picture 7" descr="n67 Fb Tuyen Dang">
            <a:hlinkClick r:id="rId48" action="ppaction://hlinksldjump"/>
            <a:extLst>
              <a:ext uri="{FF2B5EF4-FFF2-40B4-BE49-F238E27FC236}">
                <a16:creationId xmlns:a16="http://schemas.microsoft.com/office/drawing/2014/main" xmlns="" id="{E528B0DE-97E7-396C-B9A1-74394893111F}"/>
              </a:ext>
            </a:extLst>
          </p:cNvPr>
          <p:cNvPicPr>
            <a:picLocks noChangeAspect="1"/>
          </p:cNvPicPr>
          <p:nvPr/>
        </p:nvPicPr>
        <p:blipFill>
          <a:blip r:embed="rId49"/>
          <a:stretch>
            <a:fillRect/>
          </a:stretch>
        </p:blipFill>
        <p:spPr>
          <a:xfrm>
            <a:off x="5223661" y="4634792"/>
            <a:ext cx="762066" cy="1390008"/>
          </a:xfrm>
          <a:prstGeom prst="rect">
            <a:avLst/>
          </a:prstGeom>
        </p:spPr>
      </p:pic>
      <p:pic>
        <p:nvPicPr>
          <p:cNvPr id="9" name="Picture 8" descr="n67 Fb Tuyen Dang">
            <a:hlinkClick r:id="rId50" action="ppaction://hlinksldjump"/>
            <a:extLst>
              <a:ext uri="{FF2B5EF4-FFF2-40B4-BE49-F238E27FC236}">
                <a16:creationId xmlns:a16="http://schemas.microsoft.com/office/drawing/2014/main" xmlns="" id="{4E7F9DF7-6ABF-DF36-4B9C-C135B41D4D5F}"/>
              </a:ext>
            </a:extLst>
          </p:cNvPr>
          <p:cNvPicPr>
            <a:picLocks noChangeAspect="1"/>
          </p:cNvPicPr>
          <p:nvPr/>
        </p:nvPicPr>
        <p:blipFill>
          <a:blip r:embed="rId51"/>
          <a:stretch>
            <a:fillRect/>
          </a:stretch>
        </p:blipFill>
        <p:spPr>
          <a:xfrm>
            <a:off x="8867159" y="8023736"/>
            <a:ext cx="792549" cy="1396105"/>
          </a:xfrm>
          <a:prstGeom prst="rect">
            <a:avLst/>
          </a:prstGeom>
        </p:spPr>
      </p:pic>
      <p:pic>
        <p:nvPicPr>
          <p:cNvPr id="10" name="Picture 9" descr="n67 Fb Tuyen Dang">
            <a:hlinkClick r:id="rId52" action="ppaction://hlinksldjump"/>
            <a:extLst>
              <a:ext uri="{FF2B5EF4-FFF2-40B4-BE49-F238E27FC236}">
                <a16:creationId xmlns:a16="http://schemas.microsoft.com/office/drawing/2014/main" xmlns="" id="{105B1898-6574-527E-170F-D19936AC89F8}"/>
              </a:ext>
            </a:extLst>
          </p:cNvPr>
          <p:cNvPicPr>
            <a:picLocks noChangeAspect="1"/>
          </p:cNvPicPr>
          <p:nvPr/>
        </p:nvPicPr>
        <p:blipFill>
          <a:blip r:embed="rId53"/>
          <a:stretch>
            <a:fillRect/>
          </a:stretch>
        </p:blipFill>
        <p:spPr>
          <a:xfrm>
            <a:off x="9024797" y="6256263"/>
            <a:ext cx="768163" cy="1390008"/>
          </a:xfrm>
          <a:prstGeom prst="rect">
            <a:avLst/>
          </a:prstGeom>
        </p:spPr>
      </p:pic>
      <p:pic>
        <p:nvPicPr>
          <p:cNvPr id="11" name="Picture 10" descr="n67 Fb Tuyen Dang">
            <a:hlinkClick r:id="rId54" action="ppaction://hlinksldjump"/>
            <a:extLst>
              <a:ext uri="{FF2B5EF4-FFF2-40B4-BE49-F238E27FC236}">
                <a16:creationId xmlns:a16="http://schemas.microsoft.com/office/drawing/2014/main" xmlns="" id="{C7619535-35CD-D9C4-C0FA-F4E1C8A86AD6}"/>
              </a:ext>
            </a:extLst>
          </p:cNvPr>
          <p:cNvPicPr>
            <a:picLocks noChangeAspect="1"/>
          </p:cNvPicPr>
          <p:nvPr/>
        </p:nvPicPr>
        <p:blipFill>
          <a:blip r:embed="rId55"/>
          <a:stretch>
            <a:fillRect/>
          </a:stretch>
        </p:blipFill>
        <p:spPr>
          <a:xfrm>
            <a:off x="9107786" y="4664219"/>
            <a:ext cx="780356" cy="1390008"/>
          </a:xfrm>
          <a:prstGeom prst="rect">
            <a:avLst/>
          </a:prstGeom>
        </p:spPr>
      </p:pic>
      <p:pic>
        <p:nvPicPr>
          <p:cNvPr id="12" name="Picture 11" descr="n67 Fb Tuyen Dang">
            <a:hlinkClick r:id="rId56" action="ppaction://hlinksldjump"/>
            <a:extLst>
              <a:ext uri="{FF2B5EF4-FFF2-40B4-BE49-F238E27FC236}">
                <a16:creationId xmlns:a16="http://schemas.microsoft.com/office/drawing/2014/main" xmlns="" id="{40C83E46-5F9E-C5F5-09D3-01659A603936}"/>
              </a:ext>
            </a:extLst>
          </p:cNvPr>
          <p:cNvPicPr>
            <a:picLocks noChangeAspect="1"/>
          </p:cNvPicPr>
          <p:nvPr/>
        </p:nvPicPr>
        <p:blipFill>
          <a:blip r:embed="rId57"/>
          <a:stretch>
            <a:fillRect/>
          </a:stretch>
        </p:blipFill>
        <p:spPr>
          <a:xfrm>
            <a:off x="12705418" y="8026696"/>
            <a:ext cx="780356" cy="1390008"/>
          </a:xfrm>
          <a:prstGeom prst="rect">
            <a:avLst/>
          </a:prstGeom>
        </p:spPr>
      </p:pic>
      <p:pic>
        <p:nvPicPr>
          <p:cNvPr id="13" name="Picture 12" descr="n67 Fb Tuyen Dang">
            <a:hlinkClick r:id="rId58" action="ppaction://hlinksldjump"/>
            <a:extLst>
              <a:ext uri="{FF2B5EF4-FFF2-40B4-BE49-F238E27FC236}">
                <a16:creationId xmlns:a16="http://schemas.microsoft.com/office/drawing/2014/main" xmlns="" id="{22434D00-3AD1-4798-7D07-2763C944553B}"/>
              </a:ext>
            </a:extLst>
          </p:cNvPr>
          <p:cNvPicPr>
            <a:picLocks noChangeAspect="1"/>
          </p:cNvPicPr>
          <p:nvPr/>
        </p:nvPicPr>
        <p:blipFill>
          <a:blip r:embed="rId59"/>
          <a:stretch>
            <a:fillRect/>
          </a:stretch>
        </p:blipFill>
        <p:spPr>
          <a:xfrm>
            <a:off x="12647371" y="6312425"/>
            <a:ext cx="780356" cy="1396105"/>
          </a:xfrm>
          <a:prstGeom prst="rect">
            <a:avLst/>
          </a:prstGeom>
        </p:spPr>
      </p:pic>
      <p:pic>
        <p:nvPicPr>
          <p:cNvPr id="14" name="Picture 13" descr="n67 Fb Tuyen Dang">
            <a:hlinkClick r:id="rId60" action="ppaction://hlinksldjump"/>
            <a:extLst>
              <a:ext uri="{FF2B5EF4-FFF2-40B4-BE49-F238E27FC236}">
                <a16:creationId xmlns:a16="http://schemas.microsoft.com/office/drawing/2014/main" xmlns="" id="{2C508D8F-2BAE-18D0-AC0E-FD861085F055}"/>
              </a:ext>
            </a:extLst>
          </p:cNvPr>
          <p:cNvPicPr>
            <a:picLocks noChangeAspect="1"/>
          </p:cNvPicPr>
          <p:nvPr/>
        </p:nvPicPr>
        <p:blipFill>
          <a:blip r:embed="rId61"/>
          <a:stretch>
            <a:fillRect/>
          </a:stretch>
        </p:blipFill>
        <p:spPr>
          <a:xfrm>
            <a:off x="12707472" y="4751726"/>
            <a:ext cx="786452"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0 -3.45679E-6 L -1.0625 -0.07021 " pathEditMode="relative" rAng="0" ptsTypes="AA">
                                      <p:cBhvr>
                                        <p:cTn id="6" dur="8750" fill="hold"/>
                                        <p:tgtEl>
                                          <p:spTgt spid="1026"/>
                                        </p:tgtEl>
                                        <p:attrNameLst>
                                          <p:attrName>ppt_x</p:attrName>
                                          <p:attrName>ppt_y</p:attrName>
                                        </p:attrNameLst>
                                      </p:cBhvr>
                                      <p:rCtr x="-53125" y="-3519"/>
                                    </p:animMotion>
                                  </p:childTnLst>
                                </p:cTn>
                              </p:par>
                              <p:par>
                                <p:cTn id="7" presetID="42" presetClass="path" presetSubtype="0" repeatCount="indefinite" accel="50000" decel="50000" autoRev="1" fill="hold" nodeType="withEffect">
                                  <p:stCondLst>
                                    <p:cond delay="0"/>
                                  </p:stCondLst>
                                  <p:childTnLst>
                                    <p:animMotion origin="layout" path="M 4.16667E-7 3.82716E-6 L 0.00165 0.12068 " pathEditMode="relative" rAng="0" ptsTypes="AA">
                                      <p:cBhvr>
                                        <p:cTn id="8" dur="6750" fill="hold"/>
                                        <p:tgtEl>
                                          <p:spTgt spid="27"/>
                                        </p:tgtEl>
                                        <p:attrNameLst>
                                          <p:attrName>ppt_x</p:attrName>
                                          <p:attrName>ppt_y</p:attrName>
                                        </p:attrNameLst>
                                      </p:cBhvr>
                                      <p:rCtr x="78" y="6034"/>
                                    </p:animMotion>
                                  </p:childTnLst>
                                </p:cTn>
                              </p:par>
                              <p:par>
                                <p:cTn id="9" presetID="42" presetClass="path" presetSubtype="0" repeatCount="indefinite" accel="50000" decel="50000" autoRev="1" fill="hold" nodeType="withEffect">
                                  <p:stCondLst>
                                    <p:cond delay="0"/>
                                  </p:stCondLst>
                                  <p:childTnLst>
                                    <p:animMotion origin="layout" path="M 1.80556E-6 3.82716E-6 L 0.00165 0.12068 " pathEditMode="relative" rAng="0" ptsTypes="AA">
                                      <p:cBhvr>
                                        <p:cTn id="10" dur="3250" fill="hold"/>
                                        <p:tgtEl>
                                          <p:spTgt spid="39"/>
                                        </p:tgtEl>
                                        <p:attrNameLst>
                                          <p:attrName>ppt_x</p:attrName>
                                          <p:attrName>ppt_y</p:attrName>
                                        </p:attrNameLst>
                                      </p:cBhvr>
                                      <p:rCtr x="78" y="6034"/>
                                    </p:animMotion>
                                  </p:childTnLst>
                                </p:cTn>
                              </p:par>
                              <p:par>
                                <p:cTn id="11" presetID="42" presetClass="path" presetSubtype="0" repeatCount="indefinite" accel="50000" decel="50000" autoRev="1" fill="hold" nodeType="withEffect">
                                  <p:stCondLst>
                                    <p:cond delay="0"/>
                                  </p:stCondLst>
                                  <p:childTnLst>
                                    <p:animMotion origin="layout" path="M -3.75E-6 -3.33333E-6 L 0.00165 0.12068 " pathEditMode="relative" rAng="0" ptsTypes="AA">
                                      <p:cBhvr>
                                        <p:cTn id="12" dur="3250" fill="hold"/>
                                        <p:tgtEl>
                                          <p:spTgt spid="4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47222E-6 -2.09877E-6 L 0.00165 0.12068 " pathEditMode="relative" rAng="0" ptsTypes="AA">
                                      <p:cBhvr>
                                        <p:cTn id="14" dur="5750" fill="hold"/>
                                        <p:tgtEl>
                                          <p:spTgt spid="49"/>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6" dur="5750" fill="hold"/>
                                        <p:tgtEl>
                                          <p:spTgt spid="53"/>
                                        </p:tgtEl>
                                        <p:attrNameLst>
                                          <p:attrName>ppt_x</p:attrName>
                                          <p:attrName>ppt_y</p:attrName>
                                        </p:attrNameLst>
                                      </p:cBhvr>
                                      <p:rCtr x="78" y="6034"/>
                                    </p:animMotion>
                                  </p:childTnLst>
                                </p:cTn>
                              </p:par>
                              <p:par>
                                <p:cTn id="17"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8" dur="2000" fill="hold"/>
                                        <p:tgtEl>
                                          <p:spTgt spid="45"/>
                                        </p:tgtEl>
                                        <p:attrNameLst>
                                          <p:attrName>ppt_x</p:attrName>
                                          <p:attrName>ppt_y</p:attrName>
                                        </p:attrNameLst>
                                      </p:cBhvr>
                                      <p:rCtr x="78" y="6034"/>
                                    </p:animMotion>
                                  </p:childTnLst>
                                </p:cTn>
                              </p:par>
                              <p:par>
                                <p:cTn id="19" presetID="42" presetClass="path" presetSubtype="0" repeatCount="indefinite" accel="50000" decel="50000" autoRev="1" fill="hold" nodeType="withEffect">
                                  <p:stCondLst>
                                    <p:cond delay="0"/>
                                  </p:stCondLst>
                                  <p:childTnLst>
                                    <p:animMotion origin="layout" path="M -2.5E-6 -7.40741E-7 L 0.00165 0.12068 " pathEditMode="relative" rAng="0" ptsTypes="AA">
                                      <p:cBhvr>
                                        <p:cTn id="20" dur="2250" fill="hold"/>
                                        <p:tgtEl>
                                          <p:spTgt spid="89"/>
                                        </p:tgtEl>
                                        <p:attrNameLst>
                                          <p:attrName>ppt_x</p:attrName>
                                          <p:attrName>ppt_y</p:attrName>
                                        </p:attrNameLst>
                                      </p:cBhvr>
                                      <p:rCtr x="78" y="6034"/>
                                    </p:animMotion>
                                  </p:childTnLst>
                                </p:cTn>
                              </p:par>
                              <p:par>
                                <p:cTn id="21"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22" dur="5250" fill="hold"/>
                                        <p:tgtEl>
                                          <p:spTgt spid="95"/>
                                        </p:tgtEl>
                                        <p:attrNameLst>
                                          <p:attrName>ppt_x</p:attrName>
                                          <p:attrName>ppt_y</p:attrName>
                                        </p:attrNameLst>
                                      </p:cBhvr>
                                      <p:rCtr x="78" y="6034"/>
                                    </p:animMotion>
                                  </p:childTnLst>
                                </p:cTn>
                              </p:par>
                              <p:par>
                                <p:cTn id="23"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24" dur="5750" fill="hold"/>
                                        <p:tgtEl>
                                          <p:spTgt spid="107"/>
                                        </p:tgtEl>
                                        <p:attrNameLst>
                                          <p:attrName>ppt_x</p:attrName>
                                          <p:attrName>ppt_y</p:attrName>
                                        </p:attrNameLst>
                                      </p:cBhvr>
                                      <p:rCtr x="78" y="6034"/>
                                    </p:animMotion>
                                  </p:childTnLst>
                                </p:cTn>
                              </p:par>
                              <p:par>
                                <p:cTn id="25"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26"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118"/>
                                        </p:tgtEl>
                                        <p:attrNameLst>
                                          <p:attrName>style.visibility</p:attrName>
                                        </p:attrNameLst>
                                      </p:cBhvr>
                                      <p:to>
                                        <p:strVal val="visible"/>
                                      </p:to>
                                    </p:set>
                                    <p:anim calcmode="lin" valueType="num">
                                      <p:cBhvr>
                                        <p:cTn id="32" dur="500" fill="hold"/>
                                        <p:tgtEl>
                                          <p:spTgt spid="118"/>
                                        </p:tgtEl>
                                        <p:attrNameLst>
                                          <p:attrName>ppt_w</p:attrName>
                                        </p:attrNameLst>
                                      </p:cBhvr>
                                      <p:tavLst>
                                        <p:tav tm="0">
                                          <p:val>
                                            <p:fltVal val="0"/>
                                          </p:val>
                                        </p:tav>
                                        <p:tav tm="100000">
                                          <p:val>
                                            <p:strVal val="#ppt_w"/>
                                          </p:val>
                                        </p:tav>
                                      </p:tavLst>
                                    </p:anim>
                                    <p:anim calcmode="lin" valueType="num">
                                      <p:cBhvr>
                                        <p:cTn id="33" dur="500" fill="hold"/>
                                        <p:tgtEl>
                                          <p:spTgt spid="118"/>
                                        </p:tgtEl>
                                        <p:attrNameLst>
                                          <p:attrName>ppt_h</p:attrName>
                                        </p:attrNameLst>
                                      </p:cBhvr>
                                      <p:tavLst>
                                        <p:tav tm="0">
                                          <p:val>
                                            <p:fltVal val="0"/>
                                          </p:val>
                                        </p:tav>
                                        <p:tav tm="100000">
                                          <p:val>
                                            <p:strVal val="#ppt_h"/>
                                          </p:val>
                                        </p:tav>
                                      </p:tavLst>
                                    </p:anim>
                                    <p:anim calcmode="lin" valueType="num">
                                      <p:cBhvr>
                                        <p:cTn id="34" dur="500" fill="hold"/>
                                        <p:tgtEl>
                                          <p:spTgt spid="118"/>
                                        </p:tgtEl>
                                        <p:attrNameLst>
                                          <p:attrName>style.rotation</p:attrName>
                                        </p:attrNameLst>
                                      </p:cBhvr>
                                      <p:tavLst>
                                        <p:tav tm="0">
                                          <p:val>
                                            <p:fltVal val="360"/>
                                          </p:val>
                                        </p:tav>
                                        <p:tav tm="100000">
                                          <p:val>
                                            <p:fltVal val="0"/>
                                          </p:val>
                                        </p:tav>
                                      </p:tavLst>
                                    </p:anim>
                                    <p:animEffect transition="in" filter="fade">
                                      <p:cBhvr>
                                        <p:cTn id="35" dur="500"/>
                                        <p:tgtEl>
                                          <p:spTgt spid="118"/>
                                        </p:tgtEl>
                                      </p:cBhvr>
                                    </p:animEffect>
                                  </p:childTnLst>
                                  <p:subTnLst>
                                    <p:audio>
                                      <p:cMediaNode>
                                        <p:cTn display="0" masterRel="sameClick">
                                          <p:stCondLst>
                                            <p:cond evt="begin" delay="0">
                                              <p:tn val="30"/>
                                            </p:cond>
                                          </p:stCondLst>
                                          <p:endCondLst>
                                            <p:cond evt="onStopAudio" delay="0">
                                              <p:tgtEl>
                                                <p:sldTgt/>
                                              </p:tgtEl>
                                            </p:cond>
                                          </p:endCondLst>
                                        </p:cTn>
                                        <p:tgtEl>
                                          <p:sndTgt r:embed="rId2" name="Blowing A Raspberry Fart.wav"/>
                                        </p:tgtEl>
                                      </p:cMediaNode>
                                    </p:audio>
                                  </p:subTnLst>
                                </p:cTn>
                              </p:par>
                            </p:childTnLst>
                          </p:cTn>
                        </p:par>
                        <p:par>
                          <p:cTn id="36" fill="hold">
                            <p:stCondLst>
                              <p:cond delay="500"/>
                            </p:stCondLst>
                            <p:childTnLst>
                              <p:par>
                                <p:cTn id="37" presetID="10" presetClass="exit" presetSubtype="0" fill="hold" nodeType="afterEffect">
                                  <p:stCondLst>
                                    <p:cond delay="0"/>
                                  </p:stCondLst>
                                  <p:childTnLst>
                                    <p:animEffect transition="out" filter="fade">
                                      <p:cBhvr>
                                        <p:cTn id="38" dur="500"/>
                                        <p:tgtEl>
                                          <p:spTgt spid="118"/>
                                        </p:tgtEl>
                                      </p:cBhvr>
                                    </p:animEffect>
                                    <p:set>
                                      <p:cBhvr>
                                        <p:cTn id="39" dur="1" fill="hold">
                                          <p:stCondLst>
                                            <p:cond delay="499"/>
                                          </p:stCondLst>
                                        </p:cTn>
                                        <p:tgtEl>
                                          <p:spTgt spid="11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7"/>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28"/>
                                        </p:tgtEl>
                                        <p:attrNameLst>
                                          <p:attrName>style.visibility</p:attrName>
                                        </p:attrNameLst>
                                      </p:cBhvr>
                                      <p:to>
                                        <p:strVal val="visible"/>
                                      </p:to>
                                    </p:set>
                                  </p:childTnLst>
                                </p:cTn>
                              </p:par>
                            </p:childTnLst>
                          </p:cTn>
                        </p:par>
                        <p:par>
                          <p:cTn id="46" fill="hold">
                            <p:stCondLst>
                              <p:cond delay="1000"/>
                            </p:stCondLst>
                            <p:childTnLst>
                              <p:par>
                                <p:cTn id="47" presetID="42" presetClass="exit" presetSubtype="0" fill="hold" nodeType="afterEffect">
                                  <p:stCondLst>
                                    <p:cond delay="300"/>
                                  </p:stCondLst>
                                  <p:childTnLst>
                                    <p:animEffect transition="out" filter="fade">
                                      <p:cBhvr>
                                        <p:cTn id="48" dur="1000"/>
                                        <p:tgtEl>
                                          <p:spTgt spid="35"/>
                                        </p:tgtEl>
                                      </p:cBhvr>
                                    </p:animEffect>
                                    <p:anim calcmode="lin" valueType="num">
                                      <p:cBhvr>
                                        <p:cTn id="49" dur="1000"/>
                                        <p:tgtEl>
                                          <p:spTgt spid="35"/>
                                        </p:tgtEl>
                                        <p:attrNameLst>
                                          <p:attrName>ppt_x</p:attrName>
                                        </p:attrNameLst>
                                      </p:cBhvr>
                                      <p:tavLst>
                                        <p:tav tm="0">
                                          <p:val>
                                            <p:strVal val="ppt_x"/>
                                          </p:val>
                                        </p:tav>
                                        <p:tav tm="100000">
                                          <p:val>
                                            <p:strVal val="ppt_x"/>
                                          </p:val>
                                        </p:tav>
                                      </p:tavLst>
                                    </p:anim>
                                    <p:anim calcmode="lin" valueType="num">
                                      <p:cBhvr>
                                        <p:cTn id="50" dur="1000"/>
                                        <p:tgtEl>
                                          <p:spTgt spid="35"/>
                                        </p:tgtEl>
                                        <p:attrNameLst>
                                          <p:attrName>ppt_y</p:attrName>
                                        </p:attrNameLst>
                                      </p:cBhvr>
                                      <p:tavLst>
                                        <p:tav tm="0">
                                          <p:val>
                                            <p:strVal val="ppt_y"/>
                                          </p:val>
                                        </p:tav>
                                        <p:tav tm="100000">
                                          <p:val>
                                            <p:strVal val="ppt_y+.1"/>
                                          </p:val>
                                        </p:tav>
                                      </p:tavLst>
                                    </p:anim>
                                    <p:set>
                                      <p:cBhvr>
                                        <p:cTn id="51" dur="1" fill="hold">
                                          <p:stCondLst>
                                            <p:cond delay="999"/>
                                          </p:stCondLst>
                                        </p:cTn>
                                        <p:tgtEl>
                                          <p:spTgt spid="35"/>
                                        </p:tgtEl>
                                        <p:attrNameLst>
                                          <p:attrName>style.visibility</p:attrName>
                                        </p:attrNameLst>
                                      </p:cBhvr>
                                      <p:to>
                                        <p:strVal val="hidden"/>
                                      </p:to>
                                    </p:set>
                                  </p:childTnLst>
                                </p:cTn>
                              </p:par>
                              <p:par>
                                <p:cTn id="52" presetID="1" presetClass="exit" presetSubtype="0" fill="hold" nodeType="withEffect">
                                  <p:stCondLst>
                                    <p:cond delay="300"/>
                                  </p:stCondLst>
                                  <p:childTnLst>
                                    <p:set>
                                      <p:cBhvr>
                                        <p:cTn id="53" dur="1" fill="hold">
                                          <p:stCondLst>
                                            <p:cond delay="0"/>
                                          </p:stCondLst>
                                        </p:cTn>
                                        <p:tgtEl>
                                          <p:spTgt spid="1028"/>
                                        </p:tgtEl>
                                        <p:attrNameLst>
                                          <p:attrName>style.visibility</p:attrName>
                                        </p:attrNameLst>
                                      </p:cBhvr>
                                      <p:to>
                                        <p:strVal val="hidden"/>
                                      </p:to>
                                    </p:set>
                                  </p:childTnLst>
                                </p:cTn>
                              </p:par>
                              <p:par>
                                <p:cTn id="54" presetID="42" presetClass="entr" presetSubtype="0" fill="hold" nodeType="withEffect">
                                  <p:stCondLst>
                                    <p:cond delay="300"/>
                                  </p:stCondLst>
                                  <p:childTnLst>
                                    <p:set>
                                      <p:cBhvr>
                                        <p:cTn id="55" dur="1" fill="hold">
                                          <p:stCondLst>
                                            <p:cond delay="0"/>
                                          </p:stCondLst>
                                        </p:cTn>
                                        <p:tgtEl>
                                          <p:spTgt spid="124"/>
                                        </p:tgtEl>
                                        <p:attrNameLst>
                                          <p:attrName>style.visibility</p:attrName>
                                        </p:attrNameLst>
                                      </p:cBhvr>
                                      <p:to>
                                        <p:strVal val="visible"/>
                                      </p:to>
                                    </p:set>
                                    <p:animEffect transition="in" filter="fade">
                                      <p:cBhvr>
                                        <p:cTn id="56" dur="1000"/>
                                        <p:tgtEl>
                                          <p:spTgt spid="124"/>
                                        </p:tgtEl>
                                      </p:cBhvr>
                                    </p:animEffect>
                                    <p:anim calcmode="lin" valueType="num">
                                      <p:cBhvr>
                                        <p:cTn id="57" dur="1000" fill="hold"/>
                                        <p:tgtEl>
                                          <p:spTgt spid="124"/>
                                        </p:tgtEl>
                                        <p:attrNameLst>
                                          <p:attrName>ppt_x</p:attrName>
                                        </p:attrNameLst>
                                      </p:cBhvr>
                                      <p:tavLst>
                                        <p:tav tm="0">
                                          <p:val>
                                            <p:strVal val="#ppt_x"/>
                                          </p:val>
                                        </p:tav>
                                        <p:tav tm="100000">
                                          <p:val>
                                            <p:strVal val="#ppt_x"/>
                                          </p:val>
                                        </p:tav>
                                      </p:tavLst>
                                    </p:anim>
                                    <p:anim calcmode="lin" valueType="num">
                                      <p:cBhvr>
                                        <p:cTn id="58" dur="1000" fill="hold"/>
                                        <p:tgtEl>
                                          <p:spTgt spid="124"/>
                                        </p:tgtEl>
                                        <p:attrNameLst>
                                          <p:attrName>ppt_y</p:attrName>
                                        </p:attrNameLst>
                                      </p:cBhvr>
                                      <p:tavLst>
                                        <p:tav tm="0">
                                          <p:val>
                                            <p:strVal val="#ppt_y+.1"/>
                                          </p:val>
                                        </p:tav>
                                        <p:tav tm="100000">
                                          <p:val>
                                            <p:strVal val="#ppt_y"/>
                                          </p:val>
                                        </p:tav>
                                      </p:tavLst>
                                    </p:anim>
                                  </p:childTnLst>
                                </p:cTn>
                              </p:par>
                              <p:par>
                                <p:cTn id="59" presetID="42" presetClass="exit" presetSubtype="0" fill="hold" nodeType="withEffect">
                                  <p:stCondLst>
                                    <p:cond delay="2800"/>
                                  </p:stCondLst>
                                  <p:childTnLst>
                                    <p:animEffect transition="out" filter="fade">
                                      <p:cBhvr>
                                        <p:cTn id="60" dur="1000"/>
                                        <p:tgtEl>
                                          <p:spTgt spid="124"/>
                                        </p:tgtEl>
                                      </p:cBhvr>
                                    </p:animEffect>
                                    <p:anim calcmode="lin" valueType="num">
                                      <p:cBhvr>
                                        <p:cTn id="61" dur="1000"/>
                                        <p:tgtEl>
                                          <p:spTgt spid="124"/>
                                        </p:tgtEl>
                                        <p:attrNameLst>
                                          <p:attrName>ppt_x</p:attrName>
                                        </p:attrNameLst>
                                      </p:cBhvr>
                                      <p:tavLst>
                                        <p:tav tm="0">
                                          <p:val>
                                            <p:strVal val="ppt_x"/>
                                          </p:val>
                                        </p:tav>
                                        <p:tav tm="100000">
                                          <p:val>
                                            <p:strVal val="ppt_x"/>
                                          </p:val>
                                        </p:tav>
                                      </p:tavLst>
                                    </p:anim>
                                    <p:anim calcmode="lin" valueType="num">
                                      <p:cBhvr>
                                        <p:cTn id="62" dur="1000"/>
                                        <p:tgtEl>
                                          <p:spTgt spid="124"/>
                                        </p:tgtEl>
                                        <p:attrNameLst>
                                          <p:attrName>ppt_y</p:attrName>
                                        </p:attrNameLst>
                                      </p:cBhvr>
                                      <p:tavLst>
                                        <p:tav tm="0">
                                          <p:val>
                                            <p:strVal val="ppt_y"/>
                                          </p:val>
                                        </p:tav>
                                        <p:tav tm="100000">
                                          <p:val>
                                            <p:strVal val="ppt_y+.1"/>
                                          </p:val>
                                        </p:tav>
                                      </p:tavLst>
                                    </p:anim>
                                    <p:set>
                                      <p:cBhvr>
                                        <p:cTn id="63"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4" restart="whenNotActive" fill="hold" evtFilter="cancelBubble" nodeType="interactiveSeq">
                <p:stCondLst>
                  <p:cond evt="onClick" delay="0">
                    <p:tgtEl>
                      <p:spTgt spid="39"/>
                    </p:tgtEl>
                  </p:cond>
                </p:stCondLst>
                <p:endSync evt="end" delay="0">
                  <p:rtn val="all"/>
                </p:endSync>
                <p:childTnLst>
                  <p:par>
                    <p:cTn id="65" fill="hold">
                      <p:stCondLst>
                        <p:cond delay="0"/>
                      </p:stCondLst>
                      <p:childTnLst>
                        <p:par>
                          <p:cTn id="66" fill="hold">
                            <p:stCondLst>
                              <p:cond delay="0"/>
                            </p:stCondLst>
                            <p:childTnLst>
                              <p:par>
                                <p:cTn id="67" presetID="49" presetClass="entr" presetSubtype="0" decel="100000" fill="hold" nodeType="clickEffect">
                                  <p:stCondLst>
                                    <p:cond delay="0"/>
                                  </p:stCondLst>
                                  <p:childTnLst>
                                    <p:set>
                                      <p:cBhvr>
                                        <p:cTn id="68" dur="1" fill="hold">
                                          <p:stCondLst>
                                            <p:cond delay="0"/>
                                          </p:stCondLst>
                                        </p:cTn>
                                        <p:tgtEl>
                                          <p:spTgt spid="115"/>
                                        </p:tgtEl>
                                        <p:attrNameLst>
                                          <p:attrName>style.visibility</p:attrName>
                                        </p:attrNameLst>
                                      </p:cBhvr>
                                      <p:to>
                                        <p:strVal val="visible"/>
                                      </p:to>
                                    </p:set>
                                    <p:anim calcmode="lin" valueType="num">
                                      <p:cBhvr>
                                        <p:cTn id="69" dur="500" fill="hold"/>
                                        <p:tgtEl>
                                          <p:spTgt spid="115"/>
                                        </p:tgtEl>
                                        <p:attrNameLst>
                                          <p:attrName>ppt_w</p:attrName>
                                        </p:attrNameLst>
                                      </p:cBhvr>
                                      <p:tavLst>
                                        <p:tav tm="0">
                                          <p:val>
                                            <p:fltVal val="0"/>
                                          </p:val>
                                        </p:tav>
                                        <p:tav tm="100000">
                                          <p:val>
                                            <p:strVal val="#ppt_w"/>
                                          </p:val>
                                        </p:tav>
                                      </p:tavLst>
                                    </p:anim>
                                    <p:anim calcmode="lin" valueType="num">
                                      <p:cBhvr>
                                        <p:cTn id="70" dur="500" fill="hold"/>
                                        <p:tgtEl>
                                          <p:spTgt spid="115"/>
                                        </p:tgtEl>
                                        <p:attrNameLst>
                                          <p:attrName>ppt_h</p:attrName>
                                        </p:attrNameLst>
                                      </p:cBhvr>
                                      <p:tavLst>
                                        <p:tav tm="0">
                                          <p:val>
                                            <p:fltVal val="0"/>
                                          </p:val>
                                        </p:tav>
                                        <p:tav tm="100000">
                                          <p:val>
                                            <p:strVal val="#ppt_h"/>
                                          </p:val>
                                        </p:tav>
                                      </p:tavLst>
                                    </p:anim>
                                    <p:anim calcmode="lin" valueType="num">
                                      <p:cBhvr>
                                        <p:cTn id="71" dur="500" fill="hold"/>
                                        <p:tgtEl>
                                          <p:spTgt spid="115"/>
                                        </p:tgtEl>
                                        <p:attrNameLst>
                                          <p:attrName>style.rotation</p:attrName>
                                        </p:attrNameLst>
                                      </p:cBhvr>
                                      <p:tavLst>
                                        <p:tav tm="0">
                                          <p:val>
                                            <p:fltVal val="360"/>
                                          </p:val>
                                        </p:tav>
                                        <p:tav tm="100000">
                                          <p:val>
                                            <p:fltVal val="0"/>
                                          </p:val>
                                        </p:tav>
                                      </p:tavLst>
                                    </p:anim>
                                    <p:animEffect transition="in" filter="fade">
                                      <p:cBhvr>
                                        <p:cTn id="72" dur="500"/>
                                        <p:tgtEl>
                                          <p:spTgt spid="115"/>
                                        </p:tgtEl>
                                      </p:cBhvr>
                                    </p:animEffect>
                                  </p:childTnLst>
                                  <p:subTnLst>
                                    <p:audio>
                                      <p:cMediaNode>
                                        <p:cTn display="0" masterRel="sameClick">
                                          <p:stCondLst>
                                            <p:cond evt="begin" delay="0">
                                              <p:tn val="67"/>
                                            </p:cond>
                                          </p:stCondLst>
                                          <p:endCondLst>
                                            <p:cond evt="onStopAudio" delay="0">
                                              <p:tgtEl>
                                                <p:sldTgt/>
                                              </p:tgtEl>
                                            </p:cond>
                                          </p:endCondLst>
                                        </p:cTn>
                                        <p:tgtEl>
                                          <p:sndTgt r:embed="rId2" name="Blowing A Raspberry Fart.wav"/>
                                        </p:tgtEl>
                                      </p:cMediaNode>
                                    </p:audio>
                                  </p:sub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115"/>
                                        </p:tgtEl>
                                      </p:cBhvr>
                                    </p:animEffect>
                                    <p:set>
                                      <p:cBhvr>
                                        <p:cTn id="76" dur="1" fill="hold">
                                          <p:stCondLst>
                                            <p:cond delay="499"/>
                                          </p:stCondLst>
                                        </p:cTn>
                                        <p:tgtEl>
                                          <p:spTgt spid="11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9"/>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9"/>
                                          </p:stCondLst>
                                        </p:cTn>
                                        <p:tgtEl>
                                          <p:spTgt spid="4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childTnLst>
                          </p:cTn>
                        </p:par>
                        <p:par>
                          <p:cTn id="83" fill="hold">
                            <p:stCondLst>
                              <p:cond delay="1000"/>
                            </p:stCondLst>
                            <p:childTnLst>
                              <p:par>
                                <p:cTn id="84" presetID="42" presetClass="exit" presetSubtype="0" fill="hold" nodeType="afterEffect">
                                  <p:stCondLst>
                                    <p:cond delay="0"/>
                                  </p:stCondLst>
                                  <p:childTnLst>
                                    <p:animEffect transition="out" filter="fade">
                                      <p:cBhvr>
                                        <p:cTn id="85" dur="1000"/>
                                        <p:tgtEl>
                                          <p:spTgt spid="40"/>
                                        </p:tgtEl>
                                      </p:cBhvr>
                                    </p:animEffect>
                                    <p:anim calcmode="lin" valueType="num">
                                      <p:cBhvr>
                                        <p:cTn id="86" dur="1000"/>
                                        <p:tgtEl>
                                          <p:spTgt spid="40"/>
                                        </p:tgtEl>
                                        <p:attrNameLst>
                                          <p:attrName>ppt_x</p:attrName>
                                        </p:attrNameLst>
                                      </p:cBhvr>
                                      <p:tavLst>
                                        <p:tav tm="0">
                                          <p:val>
                                            <p:strVal val="ppt_x"/>
                                          </p:val>
                                        </p:tav>
                                        <p:tav tm="100000">
                                          <p:val>
                                            <p:strVal val="ppt_x"/>
                                          </p:val>
                                        </p:tav>
                                      </p:tavLst>
                                    </p:anim>
                                    <p:anim calcmode="lin" valueType="num">
                                      <p:cBhvr>
                                        <p:cTn id="87" dur="1000"/>
                                        <p:tgtEl>
                                          <p:spTgt spid="40"/>
                                        </p:tgtEl>
                                        <p:attrNameLst>
                                          <p:attrName>ppt_y</p:attrName>
                                        </p:attrNameLst>
                                      </p:cBhvr>
                                      <p:tavLst>
                                        <p:tav tm="0">
                                          <p:val>
                                            <p:strVal val="ppt_y"/>
                                          </p:val>
                                        </p:tav>
                                        <p:tav tm="100000">
                                          <p:val>
                                            <p:strVal val="ppt_y+.1"/>
                                          </p:val>
                                        </p:tav>
                                      </p:tavLst>
                                    </p:anim>
                                    <p:set>
                                      <p:cBhvr>
                                        <p:cTn id="88" dur="1" fill="hold">
                                          <p:stCondLst>
                                            <p:cond delay="999"/>
                                          </p:stCondLst>
                                        </p:cTn>
                                        <p:tgtEl>
                                          <p:spTgt spid="40"/>
                                        </p:tgtEl>
                                        <p:attrNameLst>
                                          <p:attrName>style.visibility</p:attrName>
                                        </p:attrNameLst>
                                      </p:cBhvr>
                                      <p:to>
                                        <p:strVal val="hidden"/>
                                      </p:to>
                                    </p:set>
                                  </p:childTnLst>
                                </p:cTn>
                              </p:par>
                              <p:par>
                                <p:cTn id="89" presetID="1" presetClass="exit" presetSubtype="0" fill="hold" nodeType="withEffect">
                                  <p:stCondLst>
                                    <p:cond delay="300"/>
                                  </p:stCondLst>
                                  <p:childTnLst>
                                    <p:set>
                                      <p:cBhvr>
                                        <p:cTn id="90" dur="1" fill="hold">
                                          <p:stCondLst>
                                            <p:cond delay="0"/>
                                          </p:stCondLst>
                                        </p:cTn>
                                        <p:tgtEl>
                                          <p:spTgt spid="60"/>
                                        </p:tgtEl>
                                        <p:attrNameLst>
                                          <p:attrName>style.visibility</p:attrName>
                                        </p:attrNameLst>
                                      </p:cBhvr>
                                      <p:to>
                                        <p:strVal val="hidden"/>
                                      </p:to>
                                    </p:set>
                                  </p:childTnLst>
                                </p:cTn>
                              </p:par>
                              <p:par>
                                <p:cTn id="91" presetID="42" presetClass="entr" presetSubtype="0" fill="hold" nodeType="withEffect">
                                  <p:stCondLst>
                                    <p:cond delay="30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1000"/>
                                        <p:tgtEl>
                                          <p:spTgt spid="56"/>
                                        </p:tgtEl>
                                      </p:cBhvr>
                                    </p:animEffect>
                                    <p:anim calcmode="lin" valueType="num">
                                      <p:cBhvr>
                                        <p:cTn id="94" dur="1000" fill="hold"/>
                                        <p:tgtEl>
                                          <p:spTgt spid="56"/>
                                        </p:tgtEl>
                                        <p:attrNameLst>
                                          <p:attrName>ppt_x</p:attrName>
                                        </p:attrNameLst>
                                      </p:cBhvr>
                                      <p:tavLst>
                                        <p:tav tm="0">
                                          <p:val>
                                            <p:strVal val="#ppt_x"/>
                                          </p:val>
                                        </p:tav>
                                        <p:tav tm="100000">
                                          <p:val>
                                            <p:strVal val="#ppt_x"/>
                                          </p:val>
                                        </p:tav>
                                      </p:tavLst>
                                    </p:anim>
                                    <p:anim calcmode="lin" valueType="num">
                                      <p:cBhvr>
                                        <p:cTn id="95" dur="1000" fill="hold"/>
                                        <p:tgtEl>
                                          <p:spTgt spid="56"/>
                                        </p:tgtEl>
                                        <p:attrNameLst>
                                          <p:attrName>ppt_y</p:attrName>
                                        </p:attrNameLst>
                                      </p:cBhvr>
                                      <p:tavLst>
                                        <p:tav tm="0">
                                          <p:val>
                                            <p:strVal val="#ppt_y+.1"/>
                                          </p:val>
                                        </p:tav>
                                        <p:tav tm="100000">
                                          <p:val>
                                            <p:strVal val="#ppt_y"/>
                                          </p:val>
                                        </p:tav>
                                      </p:tavLst>
                                    </p:anim>
                                  </p:childTnLst>
                                </p:cTn>
                              </p:par>
                              <p:par>
                                <p:cTn id="96" presetID="42" presetClass="exit" presetSubtype="0" fill="hold" nodeType="withEffect">
                                  <p:stCondLst>
                                    <p:cond delay="2800"/>
                                  </p:stCondLst>
                                  <p:childTnLst>
                                    <p:animEffect transition="out" filter="fade">
                                      <p:cBhvr>
                                        <p:cTn id="97" dur="1000"/>
                                        <p:tgtEl>
                                          <p:spTgt spid="56"/>
                                        </p:tgtEl>
                                      </p:cBhvr>
                                    </p:animEffect>
                                    <p:anim calcmode="lin" valueType="num">
                                      <p:cBhvr>
                                        <p:cTn id="98" dur="1000"/>
                                        <p:tgtEl>
                                          <p:spTgt spid="56"/>
                                        </p:tgtEl>
                                        <p:attrNameLst>
                                          <p:attrName>ppt_x</p:attrName>
                                        </p:attrNameLst>
                                      </p:cBhvr>
                                      <p:tavLst>
                                        <p:tav tm="0">
                                          <p:val>
                                            <p:strVal val="ppt_x"/>
                                          </p:val>
                                        </p:tav>
                                        <p:tav tm="100000">
                                          <p:val>
                                            <p:strVal val="ppt_x"/>
                                          </p:val>
                                        </p:tav>
                                      </p:tavLst>
                                    </p:anim>
                                    <p:anim calcmode="lin" valueType="num">
                                      <p:cBhvr>
                                        <p:cTn id="99" dur="1000"/>
                                        <p:tgtEl>
                                          <p:spTgt spid="56"/>
                                        </p:tgtEl>
                                        <p:attrNameLst>
                                          <p:attrName>ppt_y</p:attrName>
                                        </p:attrNameLst>
                                      </p:cBhvr>
                                      <p:tavLst>
                                        <p:tav tm="0">
                                          <p:val>
                                            <p:strVal val="ppt_y"/>
                                          </p:val>
                                        </p:tav>
                                        <p:tav tm="100000">
                                          <p:val>
                                            <p:strVal val="ppt_y+.1"/>
                                          </p:val>
                                        </p:tav>
                                      </p:tavLst>
                                    </p:anim>
                                    <p:set>
                                      <p:cBhvr>
                                        <p:cTn id="100"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01" restart="whenNotActive" fill="hold" evtFilter="cancelBubble" nodeType="interactiveSeq">
                <p:stCondLst>
                  <p:cond evt="onClick" delay="0">
                    <p:tgtEl>
                      <p:spTgt spid="53"/>
                    </p:tgtEl>
                  </p:cond>
                </p:stCondLst>
                <p:endSync evt="end" delay="0">
                  <p:rtn val="all"/>
                </p:endSync>
                <p:childTnLst>
                  <p:par>
                    <p:cTn id="102" fill="hold">
                      <p:stCondLst>
                        <p:cond delay="0"/>
                      </p:stCondLst>
                      <p:childTnLst>
                        <p:par>
                          <p:cTn id="103" fill="hold">
                            <p:stCondLst>
                              <p:cond delay="0"/>
                            </p:stCondLst>
                            <p:childTnLst>
                              <p:par>
                                <p:cTn id="104" presetID="49" presetClass="entr" presetSubtype="0" decel="100000" fill="hold" nodeType="clickEffect">
                                  <p:stCondLst>
                                    <p:cond delay="0"/>
                                  </p:stCondLst>
                                  <p:childTnLst>
                                    <p:set>
                                      <p:cBhvr>
                                        <p:cTn id="105" dur="1" fill="hold">
                                          <p:stCondLst>
                                            <p:cond delay="0"/>
                                          </p:stCondLst>
                                        </p:cTn>
                                        <p:tgtEl>
                                          <p:spTgt spid="122"/>
                                        </p:tgtEl>
                                        <p:attrNameLst>
                                          <p:attrName>style.visibility</p:attrName>
                                        </p:attrNameLst>
                                      </p:cBhvr>
                                      <p:to>
                                        <p:strVal val="visible"/>
                                      </p:to>
                                    </p:set>
                                    <p:anim calcmode="lin" valueType="num">
                                      <p:cBhvr>
                                        <p:cTn id="106" dur="500" fill="hold"/>
                                        <p:tgtEl>
                                          <p:spTgt spid="122"/>
                                        </p:tgtEl>
                                        <p:attrNameLst>
                                          <p:attrName>ppt_w</p:attrName>
                                        </p:attrNameLst>
                                      </p:cBhvr>
                                      <p:tavLst>
                                        <p:tav tm="0">
                                          <p:val>
                                            <p:fltVal val="0"/>
                                          </p:val>
                                        </p:tav>
                                        <p:tav tm="100000">
                                          <p:val>
                                            <p:strVal val="#ppt_w"/>
                                          </p:val>
                                        </p:tav>
                                      </p:tavLst>
                                    </p:anim>
                                    <p:anim calcmode="lin" valueType="num">
                                      <p:cBhvr>
                                        <p:cTn id="107" dur="500" fill="hold"/>
                                        <p:tgtEl>
                                          <p:spTgt spid="122"/>
                                        </p:tgtEl>
                                        <p:attrNameLst>
                                          <p:attrName>ppt_h</p:attrName>
                                        </p:attrNameLst>
                                      </p:cBhvr>
                                      <p:tavLst>
                                        <p:tav tm="0">
                                          <p:val>
                                            <p:fltVal val="0"/>
                                          </p:val>
                                        </p:tav>
                                        <p:tav tm="100000">
                                          <p:val>
                                            <p:strVal val="#ppt_h"/>
                                          </p:val>
                                        </p:tav>
                                      </p:tavLst>
                                    </p:anim>
                                    <p:anim calcmode="lin" valueType="num">
                                      <p:cBhvr>
                                        <p:cTn id="108" dur="500" fill="hold"/>
                                        <p:tgtEl>
                                          <p:spTgt spid="122"/>
                                        </p:tgtEl>
                                        <p:attrNameLst>
                                          <p:attrName>style.rotation</p:attrName>
                                        </p:attrNameLst>
                                      </p:cBhvr>
                                      <p:tavLst>
                                        <p:tav tm="0">
                                          <p:val>
                                            <p:fltVal val="360"/>
                                          </p:val>
                                        </p:tav>
                                        <p:tav tm="100000">
                                          <p:val>
                                            <p:fltVal val="0"/>
                                          </p:val>
                                        </p:tav>
                                      </p:tavLst>
                                    </p:anim>
                                    <p:animEffect transition="in" filter="fade">
                                      <p:cBhvr>
                                        <p:cTn id="109" dur="500"/>
                                        <p:tgtEl>
                                          <p:spTgt spid="122"/>
                                        </p:tgtEl>
                                      </p:cBhvr>
                                    </p:animEffect>
                                  </p:childTnLst>
                                  <p:subTnLst>
                                    <p:audio>
                                      <p:cMediaNode>
                                        <p:cTn display="0" masterRel="sameClick">
                                          <p:stCondLst>
                                            <p:cond evt="begin" delay="0">
                                              <p:tn val="104"/>
                                            </p:cond>
                                          </p:stCondLst>
                                          <p:endCondLst>
                                            <p:cond evt="onStopAudio" delay="0">
                                              <p:tgtEl>
                                                <p:sldTgt/>
                                              </p:tgtEl>
                                            </p:cond>
                                          </p:endCondLst>
                                        </p:cTn>
                                        <p:tgtEl>
                                          <p:sndTgt r:embed="rId2" name="Blowing A Raspberry Fart.wav"/>
                                        </p:tgtEl>
                                      </p:cMediaNode>
                                    </p:audio>
                                  </p:subTnLst>
                                </p:cTn>
                              </p:par>
                            </p:childTnLst>
                          </p:cTn>
                        </p:par>
                        <p:par>
                          <p:cTn id="110" fill="hold">
                            <p:stCondLst>
                              <p:cond delay="500"/>
                            </p:stCondLst>
                            <p:childTnLst>
                              <p:par>
                                <p:cTn id="111" presetID="10" presetClass="exit" presetSubtype="0" fill="hold" nodeType="afterEffect">
                                  <p:stCondLst>
                                    <p:cond delay="0"/>
                                  </p:stCondLst>
                                  <p:childTnLst>
                                    <p:animEffect transition="out" filter="fade">
                                      <p:cBhvr>
                                        <p:cTn id="112" dur="500"/>
                                        <p:tgtEl>
                                          <p:spTgt spid="122"/>
                                        </p:tgtEl>
                                      </p:cBhvr>
                                    </p:animEffect>
                                    <p:set>
                                      <p:cBhvr>
                                        <p:cTn id="113" dur="1" fill="hold">
                                          <p:stCondLst>
                                            <p:cond delay="499"/>
                                          </p:stCondLst>
                                        </p:cTn>
                                        <p:tgtEl>
                                          <p:spTgt spid="122"/>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53"/>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54"/>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65"/>
                                        </p:tgtEl>
                                        <p:attrNameLst>
                                          <p:attrName>style.visibility</p:attrName>
                                        </p:attrNameLst>
                                      </p:cBhvr>
                                      <p:to>
                                        <p:strVal val="visible"/>
                                      </p:to>
                                    </p:set>
                                  </p:childTnLst>
                                </p:cTn>
                              </p:par>
                            </p:childTnLst>
                          </p:cTn>
                        </p:par>
                        <p:par>
                          <p:cTn id="120" fill="hold">
                            <p:stCondLst>
                              <p:cond delay="1000"/>
                            </p:stCondLst>
                            <p:childTnLst>
                              <p:par>
                                <p:cTn id="121" presetID="42" presetClass="exit" presetSubtype="0" fill="hold" nodeType="afterEffect">
                                  <p:stCondLst>
                                    <p:cond delay="0"/>
                                  </p:stCondLst>
                                  <p:childTnLst>
                                    <p:animEffect transition="out" filter="fade">
                                      <p:cBhvr>
                                        <p:cTn id="122" dur="1000"/>
                                        <p:tgtEl>
                                          <p:spTgt spid="54"/>
                                        </p:tgtEl>
                                      </p:cBhvr>
                                    </p:animEffect>
                                    <p:anim calcmode="lin" valueType="num">
                                      <p:cBhvr>
                                        <p:cTn id="123" dur="1000"/>
                                        <p:tgtEl>
                                          <p:spTgt spid="54"/>
                                        </p:tgtEl>
                                        <p:attrNameLst>
                                          <p:attrName>ppt_x</p:attrName>
                                        </p:attrNameLst>
                                      </p:cBhvr>
                                      <p:tavLst>
                                        <p:tav tm="0">
                                          <p:val>
                                            <p:strVal val="ppt_x"/>
                                          </p:val>
                                        </p:tav>
                                        <p:tav tm="100000">
                                          <p:val>
                                            <p:strVal val="ppt_x"/>
                                          </p:val>
                                        </p:tav>
                                      </p:tavLst>
                                    </p:anim>
                                    <p:anim calcmode="lin" valueType="num">
                                      <p:cBhvr>
                                        <p:cTn id="124" dur="1000"/>
                                        <p:tgtEl>
                                          <p:spTgt spid="54"/>
                                        </p:tgtEl>
                                        <p:attrNameLst>
                                          <p:attrName>ppt_y</p:attrName>
                                        </p:attrNameLst>
                                      </p:cBhvr>
                                      <p:tavLst>
                                        <p:tav tm="0">
                                          <p:val>
                                            <p:strVal val="ppt_y"/>
                                          </p:val>
                                        </p:tav>
                                        <p:tav tm="100000">
                                          <p:val>
                                            <p:strVal val="ppt_y+.1"/>
                                          </p:val>
                                        </p:tav>
                                      </p:tavLst>
                                    </p:anim>
                                    <p:set>
                                      <p:cBhvr>
                                        <p:cTn id="125" dur="1" fill="hold">
                                          <p:stCondLst>
                                            <p:cond delay="999"/>
                                          </p:stCondLst>
                                        </p:cTn>
                                        <p:tgtEl>
                                          <p:spTgt spid="54"/>
                                        </p:tgtEl>
                                        <p:attrNameLst>
                                          <p:attrName>style.visibility</p:attrName>
                                        </p:attrNameLst>
                                      </p:cBhvr>
                                      <p:to>
                                        <p:strVal val="hidden"/>
                                      </p:to>
                                    </p:set>
                                  </p:childTnLst>
                                </p:cTn>
                              </p:par>
                              <p:par>
                                <p:cTn id="126" presetID="1" presetClass="exit" presetSubtype="0" fill="hold" nodeType="withEffect">
                                  <p:stCondLst>
                                    <p:cond delay="300"/>
                                  </p:stCondLst>
                                  <p:childTnLst>
                                    <p:set>
                                      <p:cBhvr>
                                        <p:cTn id="127" dur="1" fill="hold">
                                          <p:stCondLst>
                                            <p:cond delay="0"/>
                                          </p:stCondLst>
                                        </p:cTn>
                                        <p:tgtEl>
                                          <p:spTgt spid="65"/>
                                        </p:tgtEl>
                                        <p:attrNameLst>
                                          <p:attrName>style.visibility</p:attrName>
                                        </p:attrNameLst>
                                      </p:cBhvr>
                                      <p:to>
                                        <p:strVal val="hidden"/>
                                      </p:to>
                                    </p:set>
                                  </p:childTnLst>
                                </p:cTn>
                              </p:par>
                              <p:par>
                                <p:cTn id="128" presetID="42" presetClass="entr" presetSubtype="0" fill="hold" nodeType="withEffect">
                                  <p:stCondLst>
                                    <p:cond delay="0"/>
                                  </p:stCondLst>
                                  <p:childTnLst>
                                    <p:set>
                                      <p:cBhvr>
                                        <p:cTn id="129" dur="1" fill="hold">
                                          <p:stCondLst>
                                            <p:cond delay="0"/>
                                          </p:stCondLst>
                                        </p:cTn>
                                        <p:tgtEl>
                                          <p:spTgt spid="127"/>
                                        </p:tgtEl>
                                        <p:attrNameLst>
                                          <p:attrName>style.visibility</p:attrName>
                                        </p:attrNameLst>
                                      </p:cBhvr>
                                      <p:to>
                                        <p:strVal val="visible"/>
                                      </p:to>
                                    </p:set>
                                    <p:animEffect transition="in" filter="fade">
                                      <p:cBhvr>
                                        <p:cTn id="130" dur="1000"/>
                                        <p:tgtEl>
                                          <p:spTgt spid="127"/>
                                        </p:tgtEl>
                                      </p:cBhvr>
                                    </p:animEffect>
                                    <p:anim calcmode="lin" valueType="num">
                                      <p:cBhvr>
                                        <p:cTn id="131" dur="1000" fill="hold"/>
                                        <p:tgtEl>
                                          <p:spTgt spid="127"/>
                                        </p:tgtEl>
                                        <p:attrNameLst>
                                          <p:attrName>ppt_x</p:attrName>
                                        </p:attrNameLst>
                                      </p:cBhvr>
                                      <p:tavLst>
                                        <p:tav tm="0">
                                          <p:val>
                                            <p:strVal val="#ppt_x"/>
                                          </p:val>
                                        </p:tav>
                                        <p:tav tm="100000">
                                          <p:val>
                                            <p:strVal val="#ppt_x"/>
                                          </p:val>
                                        </p:tav>
                                      </p:tavLst>
                                    </p:anim>
                                    <p:anim calcmode="lin" valueType="num">
                                      <p:cBhvr>
                                        <p:cTn id="132" dur="1000" fill="hold"/>
                                        <p:tgtEl>
                                          <p:spTgt spid="127"/>
                                        </p:tgtEl>
                                        <p:attrNameLst>
                                          <p:attrName>ppt_y</p:attrName>
                                        </p:attrNameLst>
                                      </p:cBhvr>
                                      <p:tavLst>
                                        <p:tav tm="0">
                                          <p:val>
                                            <p:strVal val="#ppt_y+.1"/>
                                          </p:val>
                                        </p:tav>
                                        <p:tav tm="100000">
                                          <p:val>
                                            <p:strVal val="#ppt_y"/>
                                          </p:val>
                                        </p:tav>
                                      </p:tavLst>
                                    </p:anim>
                                  </p:childTnLst>
                                </p:cTn>
                              </p:par>
                              <p:par>
                                <p:cTn id="133" presetID="42" presetClass="exit" presetSubtype="0" fill="hold" nodeType="withEffect">
                                  <p:stCondLst>
                                    <p:cond delay="2500"/>
                                  </p:stCondLst>
                                  <p:childTnLst>
                                    <p:animEffect transition="out" filter="fade">
                                      <p:cBhvr>
                                        <p:cTn id="134" dur="1000"/>
                                        <p:tgtEl>
                                          <p:spTgt spid="127"/>
                                        </p:tgtEl>
                                      </p:cBhvr>
                                    </p:animEffect>
                                    <p:anim calcmode="lin" valueType="num">
                                      <p:cBhvr>
                                        <p:cTn id="135" dur="1000"/>
                                        <p:tgtEl>
                                          <p:spTgt spid="127"/>
                                        </p:tgtEl>
                                        <p:attrNameLst>
                                          <p:attrName>ppt_x</p:attrName>
                                        </p:attrNameLst>
                                      </p:cBhvr>
                                      <p:tavLst>
                                        <p:tav tm="0">
                                          <p:val>
                                            <p:strVal val="ppt_x"/>
                                          </p:val>
                                        </p:tav>
                                        <p:tav tm="100000">
                                          <p:val>
                                            <p:strVal val="ppt_x"/>
                                          </p:val>
                                        </p:tav>
                                      </p:tavLst>
                                    </p:anim>
                                    <p:anim calcmode="lin" valueType="num">
                                      <p:cBhvr>
                                        <p:cTn id="136" dur="1000"/>
                                        <p:tgtEl>
                                          <p:spTgt spid="127"/>
                                        </p:tgtEl>
                                        <p:attrNameLst>
                                          <p:attrName>ppt_y</p:attrName>
                                        </p:attrNameLst>
                                      </p:cBhvr>
                                      <p:tavLst>
                                        <p:tav tm="0">
                                          <p:val>
                                            <p:strVal val="ppt_y"/>
                                          </p:val>
                                        </p:tav>
                                        <p:tav tm="100000">
                                          <p:val>
                                            <p:strVal val="ppt_y+.1"/>
                                          </p:val>
                                        </p:tav>
                                      </p:tavLst>
                                    </p:anim>
                                    <p:set>
                                      <p:cBhvr>
                                        <p:cTn id="137"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49" presetClass="entr" presetSubtype="0" decel="100000" fill="hold" nodeType="clickEffect">
                                  <p:stCondLst>
                                    <p:cond delay="0"/>
                                  </p:stCondLst>
                                  <p:childTnLst>
                                    <p:set>
                                      <p:cBhvr>
                                        <p:cTn id="142" dur="1" fill="hold">
                                          <p:stCondLst>
                                            <p:cond delay="0"/>
                                          </p:stCondLst>
                                        </p:cTn>
                                        <p:tgtEl>
                                          <p:spTgt spid="121"/>
                                        </p:tgtEl>
                                        <p:attrNameLst>
                                          <p:attrName>style.visibility</p:attrName>
                                        </p:attrNameLst>
                                      </p:cBhvr>
                                      <p:to>
                                        <p:strVal val="visible"/>
                                      </p:to>
                                    </p:set>
                                    <p:anim calcmode="lin" valueType="num">
                                      <p:cBhvr>
                                        <p:cTn id="143" dur="500" fill="hold"/>
                                        <p:tgtEl>
                                          <p:spTgt spid="121"/>
                                        </p:tgtEl>
                                        <p:attrNameLst>
                                          <p:attrName>ppt_w</p:attrName>
                                        </p:attrNameLst>
                                      </p:cBhvr>
                                      <p:tavLst>
                                        <p:tav tm="0">
                                          <p:val>
                                            <p:fltVal val="0"/>
                                          </p:val>
                                        </p:tav>
                                        <p:tav tm="100000">
                                          <p:val>
                                            <p:strVal val="#ppt_w"/>
                                          </p:val>
                                        </p:tav>
                                      </p:tavLst>
                                    </p:anim>
                                    <p:anim calcmode="lin" valueType="num">
                                      <p:cBhvr>
                                        <p:cTn id="144" dur="500" fill="hold"/>
                                        <p:tgtEl>
                                          <p:spTgt spid="121"/>
                                        </p:tgtEl>
                                        <p:attrNameLst>
                                          <p:attrName>ppt_h</p:attrName>
                                        </p:attrNameLst>
                                      </p:cBhvr>
                                      <p:tavLst>
                                        <p:tav tm="0">
                                          <p:val>
                                            <p:fltVal val="0"/>
                                          </p:val>
                                        </p:tav>
                                        <p:tav tm="100000">
                                          <p:val>
                                            <p:strVal val="#ppt_h"/>
                                          </p:val>
                                        </p:tav>
                                      </p:tavLst>
                                    </p:anim>
                                    <p:anim calcmode="lin" valueType="num">
                                      <p:cBhvr>
                                        <p:cTn id="145" dur="500" fill="hold"/>
                                        <p:tgtEl>
                                          <p:spTgt spid="121"/>
                                        </p:tgtEl>
                                        <p:attrNameLst>
                                          <p:attrName>style.rotation</p:attrName>
                                        </p:attrNameLst>
                                      </p:cBhvr>
                                      <p:tavLst>
                                        <p:tav tm="0">
                                          <p:val>
                                            <p:fltVal val="360"/>
                                          </p:val>
                                        </p:tav>
                                        <p:tav tm="100000">
                                          <p:val>
                                            <p:fltVal val="0"/>
                                          </p:val>
                                        </p:tav>
                                      </p:tavLst>
                                    </p:anim>
                                    <p:animEffect transition="in" filter="fade">
                                      <p:cBhvr>
                                        <p:cTn id="146" dur="500"/>
                                        <p:tgtEl>
                                          <p:spTgt spid="121"/>
                                        </p:tgtEl>
                                      </p:cBhvr>
                                    </p:animEffect>
                                  </p:childTnLst>
                                  <p:subTnLst>
                                    <p:audio>
                                      <p:cMediaNode>
                                        <p:cTn display="0" masterRel="sameClick">
                                          <p:stCondLst>
                                            <p:cond evt="begin" delay="0">
                                              <p:tn val="141"/>
                                            </p:cond>
                                          </p:stCondLst>
                                          <p:endCondLst>
                                            <p:cond evt="onStopAudio" delay="0">
                                              <p:tgtEl>
                                                <p:sldTgt/>
                                              </p:tgtEl>
                                            </p:cond>
                                          </p:endCondLst>
                                        </p:cTn>
                                        <p:tgtEl>
                                          <p:sndTgt r:embed="rId2" name="Blowing A Raspberry Fart.wav"/>
                                        </p:tgtEl>
                                      </p:cMediaNode>
                                    </p:audio>
                                  </p:subTnLst>
                                </p:cTn>
                              </p:par>
                            </p:childTnLst>
                          </p:cTn>
                        </p:par>
                        <p:par>
                          <p:cTn id="147" fill="hold">
                            <p:stCondLst>
                              <p:cond delay="500"/>
                            </p:stCondLst>
                            <p:childTnLst>
                              <p:par>
                                <p:cTn id="148" presetID="10" presetClass="exit" presetSubtype="0" fill="hold" nodeType="afterEffect">
                                  <p:stCondLst>
                                    <p:cond delay="0"/>
                                  </p:stCondLst>
                                  <p:childTnLst>
                                    <p:animEffect transition="out" filter="fade">
                                      <p:cBhvr>
                                        <p:cTn id="149" dur="500"/>
                                        <p:tgtEl>
                                          <p:spTgt spid="121"/>
                                        </p:tgtEl>
                                      </p:cBhvr>
                                    </p:animEffect>
                                    <p:set>
                                      <p:cBhvr>
                                        <p:cTn id="150" dur="1" fill="hold">
                                          <p:stCondLst>
                                            <p:cond delay="499"/>
                                          </p:stCondLst>
                                        </p:cTn>
                                        <p:tgtEl>
                                          <p:spTgt spid="121"/>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49"/>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0"/>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71"/>
                                        </p:tgtEl>
                                        <p:attrNameLst>
                                          <p:attrName>style.visibility</p:attrName>
                                        </p:attrNameLst>
                                      </p:cBhvr>
                                      <p:to>
                                        <p:strVal val="visible"/>
                                      </p:to>
                                    </p:set>
                                  </p:childTnLst>
                                </p:cTn>
                              </p:par>
                            </p:childTnLst>
                          </p:cTn>
                        </p:par>
                        <p:par>
                          <p:cTn id="157" fill="hold">
                            <p:stCondLst>
                              <p:cond delay="1000"/>
                            </p:stCondLst>
                            <p:childTnLst>
                              <p:par>
                                <p:cTn id="158" presetID="42" presetClass="exit" presetSubtype="0" fill="hold" nodeType="afterEffect">
                                  <p:stCondLst>
                                    <p:cond delay="0"/>
                                  </p:stCondLst>
                                  <p:childTnLst>
                                    <p:animEffect transition="out" filter="fade">
                                      <p:cBhvr>
                                        <p:cTn id="159" dur="1000"/>
                                        <p:tgtEl>
                                          <p:spTgt spid="50"/>
                                        </p:tgtEl>
                                      </p:cBhvr>
                                    </p:animEffect>
                                    <p:anim calcmode="lin" valueType="num">
                                      <p:cBhvr>
                                        <p:cTn id="160" dur="1000"/>
                                        <p:tgtEl>
                                          <p:spTgt spid="50"/>
                                        </p:tgtEl>
                                        <p:attrNameLst>
                                          <p:attrName>ppt_x</p:attrName>
                                        </p:attrNameLst>
                                      </p:cBhvr>
                                      <p:tavLst>
                                        <p:tav tm="0">
                                          <p:val>
                                            <p:strVal val="ppt_x"/>
                                          </p:val>
                                        </p:tav>
                                        <p:tav tm="100000">
                                          <p:val>
                                            <p:strVal val="ppt_x"/>
                                          </p:val>
                                        </p:tav>
                                      </p:tavLst>
                                    </p:anim>
                                    <p:anim calcmode="lin" valueType="num">
                                      <p:cBhvr>
                                        <p:cTn id="161" dur="1000"/>
                                        <p:tgtEl>
                                          <p:spTgt spid="50"/>
                                        </p:tgtEl>
                                        <p:attrNameLst>
                                          <p:attrName>ppt_y</p:attrName>
                                        </p:attrNameLst>
                                      </p:cBhvr>
                                      <p:tavLst>
                                        <p:tav tm="0">
                                          <p:val>
                                            <p:strVal val="ppt_y"/>
                                          </p:val>
                                        </p:tav>
                                        <p:tav tm="100000">
                                          <p:val>
                                            <p:strVal val="ppt_y+.1"/>
                                          </p:val>
                                        </p:tav>
                                      </p:tavLst>
                                    </p:anim>
                                    <p:set>
                                      <p:cBhvr>
                                        <p:cTn id="162" dur="1" fill="hold">
                                          <p:stCondLst>
                                            <p:cond delay="999"/>
                                          </p:stCondLst>
                                        </p:cTn>
                                        <p:tgtEl>
                                          <p:spTgt spid="50"/>
                                        </p:tgtEl>
                                        <p:attrNameLst>
                                          <p:attrName>style.visibility</p:attrName>
                                        </p:attrNameLst>
                                      </p:cBhvr>
                                      <p:to>
                                        <p:strVal val="hidden"/>
                                      </p:to>
                                    </p:set>
                                  </p:childTnLst>
                                </p:cTn>
                              </p:par>
                              <p:par>
                                <p:cTn id="163" presetID="1" presetClass="exit" presetSubtype="0" fill="hold" nodeType="withEffect">
                                  <p:stCondLst>
                                    <p:cond delay="250"/>
                                  </p:stCondLst>
                                  <p:childTnLst>
                                    <p:set>
                                      <p:cBhvr>
                                        <p:cTn id="164" dur="1" fill="hold">
                                          <p:stCondLst>
                                            <p:cond delay="0"/>
                                          </p:stCondLst>
                                        </p:cTn>
                                        <p:tgtEl>
                                          <p:spTgt spid="71"/>
                                        </p:tgtEl>
                                        <p:attrNameLst>
                                          <p:attrName>style.visibility</p:attrName>
                                        </p:attrNameLst>
                                      </p:cBhvr>
                                      <p:to>
                                        <p:strVal val="hidden"/>
                                      </p:to>
                                    </p:set>
                                  </p:childTnLst>
                                </p:cTn>
                              </p:par>
                              <p:par>
                                <p:cTn id="165" presetID="42" presetClass="entr" presetSubtype="0" fill="hold" nodeType="withEffect">
                                  <p:stCondLst>
                                    <p:cond delay="250"/>
                                  </p:stCondLst>
                                  <p:childTnLst>
                                    <p:set>
                                      <p:cBhvr>
                                        <p:cTn id="166" dur="1" fill="hold">
                                          <p:stCondLst>
                                            <p:cond delay="0"/>
                                          </p:stCondLst>
                                        </p:cTn>
                                        <p:tgtEl>
                                          <p:spTgt spid="126"/>
                                        </p:tgtEl>
                                        <p:attrNameLst>
                                          <p:attrName>style.visibility</p:attrName>
                                        </p:attrNameLst>
                                      </p:cBhvr>
                                      <p:to>
                                        <p:strVal val="visible"/>
                                      </p:to>
                                    </p:set>
                                    <p:animEffect transition="in" filter="fade">
                                      <p:cBhvr>
                                        <p:cTn id="167" dur="1000"/>
                                        <p:tgtEl>
                                          <p:spTgt spid="126"/>
                                        </p:tgtEl>
                                      </p:cBhvr>
                                    </p:animEffect>
                                    <p:anim calcmode="lin" valueType="num">
                                      <p:cBhvr>
                                        <p:cTn id="168" dur="1000" fill="hold"/>
                                        <p:tgtEl>
                                          <p:spTgt spid="126"/>
                                        </p:tgtEl>
                                        <p:attrNameLst>
                                          <p:attrName>ppt_x</p:attrName>
                                        </p:attrNameLst>
                                      </p:cBhvr>
                                      <p:tavLst>
                                        <p:tav tm="0">
                                          <p:val>
                                            <p:strVal val="#ppt_x"/>
                                          </p:val>
                                        </p:tav>
                                        <p:tav tm="100000">
                                          <p:val>
                                            <p:strVal val="#ppt_x"/>
                                          </p:val>
                                        </p:tav>
                                      </p:tavLst>
                                    </p:anim>
                                    <p:anim calcmode="lin" valueType="num">
                                      <p:cBhvr>
                                        <p:cTn id="169" dur="1000" fill="hold"/>
                                        <p:tgtEl>
                                          <p:spTgt spid="126"/>
                                        </p:tgtEl>
                                        <p:attrNameLst>
                                          <p:attrName>ppt_y</p:attrName>
                                        </p:attrNameLst>
                                      </p:cBhvr>
                                      <p:tavLst>
                                        <p:tav tm="0">
                                          <p:val>
                                            <p:strVal val="#ppt_y+.1"/>
                                          </p:val>
                                        </p:tav>
                                        <p:tav tm="100000">
                                          <p:val>
                                            <p:strVal val="#ppt_y"/>
                                          </p:val>
                                        </p:tav>
                                      </p:tavLst>
                                    </p:anim>
                                  </p:childTnLst>
                                </p:cTn>
                              </p:par>
                              <p:par>
                                <p:cTn id="170" presetID="42" presetClass="exit" presetSubtype="0" fill="hold" nodeType="withEffect">
                                  <p:stCondLst>
                                    <p:cond delay="2750"/>
                                  </p:stCondLst>
                                  <p:childTnLst>
                                    <p:animEffect transition="out" filter="fade">
                                      <p:cBhvr>
                                        <p:cTn id="171" dur="1000"/>
                                        <p:tgtEl>
                                          <p:spTgt spid="126"/>
                                        </p:tgtEl>
                                      </p:cBhvr>
                                    </p:animEffect>
                                    <p:anim calcmode="lin" valueType="num">
                                      <p:cBhvr>
                                        <p:cTn id="172" dur="1000"/>
                                        <p:tgtEl>
                                          <p:spTgt spid="126"/>
                                        </p:tgtEl>
                                        <p:attrNameLst>
                                          <p:attrName>ppt_x</p:attrName>
                                        </p:attrNameLst>
                                      </p:cBhvr>
                                      <p:tavLst>
                                        <p:tav tm="0">
                                          <p:val>
                                            <p:strVal val="ppt_x"/>
                                          </p:val>
                                        </p:tav>
                                        <p:tav tm="100000">
                                          <p:val>
                                            <p:strVal val="ppt_x"/>
                                          </p:val>
                                        </p:tav>
                                      </p:tavLst>
                                    </p:anim>
                                    <p:anim calcmode="lin" valueType="num">
                                      <p:cBhvr>
                                        <p:cTn id="173" dur="1000"/>
                                        <p:tgtEl>
                                          <p:spTgt spid="126"/>
                                        </p:tgtEl>
                                        <p:attrNameLst>
                                          <p:attrName>ppt_y</p:attrName>
                                        </p:attrNameLst>
                                      </p:cBhvr>
                                      <p:tavLst>
                                        <p:tav tm="0">
                                          <p:val>
                                            <p:strVal val="ppt_y"/>
                                          </p:val>
                                        </p:tav>
                                        <p:tav tm="100000">
                                          <p:val>
                                            <p:strVal val="ppt_y+.1"/>
                                          </p:val>
                                        </p:tav>
                                      </p:tavLst>
                                    </p:anim>
                                    <p:set>
                                      <p:cBhvr>
                                        <p:cTn id="174"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5" restart="whenNotActive" fill="hold" evtFilter="cancelBubble" nodeType="interactiveSeq">
                <p:stCondLst>
                  <p:cond evt="onClick" delay="0">
                    <p:tgtEl>
                      <p:spTgt spid="43"/>
                    </p:tgtEl>
                  </p:cond>
                </p:stCondLst>
                <p:endSync evt="end" delay="0">
                  <p:rtn val="all"/>
                </p:endSync>
                <p:childTnLst>
                  <p:par>
                    <p:cTn id="176" fill="hold">
                      <p:stCondLst>
                        <p:cond delay="0"/>
                      </p:stCondLst>
                      <p:childTnLst>
                        <p:par>
                          <p:cTn id="177" fill="hold">
                            <p:stCondLst>
                              <p:cond delay="0"/>
                            </p:stCondLst>
                            <p:childTnLst>
                              <p:par>
                                <p:cTn id="178" presetID="49" presetClass="entr" presetSubtype="0" decel="100000" fill="hold" nodeType="clickEffect">
                                  <p:stCondLst>
                                    <p:cond delay="0"/>
                                  </p:stCondLst>
                                  <p:childTnLst>
                                    <p:set>
                                      <p:cBhvr>
                                        <p:cTn id="179" dur="1" fill="hold">
                                          <p:stCondLst>
                                            <p:cond delay="0"/>
                                          </p:stCondLst>
                                        </p:cTn>
                                        <p:tgtEl>
                                          <p:spTgt spid="120"/>
                                        </p:tgtEl>
                                        <p:attrNameLst>
                                          <p:attrName>style.visibility</p:attrName>
                                        </p:attrNameLst>
                                      </p:cBhvr>
                                      <p:to>
                                        <p:strVal val="visible"/>
                                      </p:to>
                                    </p:set>
                                    <p:anim calcmode="lin" valueType="num">
                                      <p:cBhvr>
                                        <p:cTn id="180" dur="500" fill="hold"/>
                                        <p:tgtEl>
                                          <p:spTgt spid="120"/>
                                        </p:tgtEl>
                                        <p:attrNameLst>
                                          <p:attrName>ppt_w</p:attrName>
                                        </p:attrNameLst>
                                      </p:cBhvr>
                                      <p:tavLst>
                                        <p:tav tm="0">
                                          <p:val>
                                            <p:fltVal val="0"/>
                                          </p:val>
                                        </p:tav>
                                        <p:tav tm="100000">
                                          <p:val>
                                            <p:strVal val="#ppt_w"/>
                                          </p:val>
                                        </p:tav>
                                      </p:tavLst>
                                    </p:anim>
                                    <p:anim calcmode="lin" valueType="num">
                                      <p:cBhvr>
                                        <p:cTn id="181" dur="500" fill="hold"/>
                                        <p:tgtEl>
                                          <p:spTgt spid="120"/>
                                        </p:tgtEl>
                                        <p:attrNameLst>
                                          <p:attrName>ppt_h</p:attrName>
                                        </p:attrNameLst>
                                      </p:cBhvr>
                                      <p:tavLst>
                                        <p:tav tm="0">
                                          <p:val>
                                            <p:fltVal val="0"/>
                                          </p:val>
                                        </p:tav>
                                        <p:tav tm="100000">
                                          <p:val>
                                            <p:strVal val="#ppt_h"/>
                                          </p:val>
                                        </p:tav>
                                      </p:tavLst>
                                    </p:anim>
                                    <p:anim calcmode="lin" valueType="num">
                                      <p:cBhvr>
                                        <p:cTn id="182" dur="500" fill="hold"/>
                                        <p:tgtEl>
                                          <p:spTgt spid="120"/>
                                        </p:tgtEl>
                                        <p:attrNameLst>
                                          <p:attrName>style.rotation</p:attrName>
                                        </p:attrNameLst>
                                      </p:cBhvr>
                                      <p:tavLst>
                                        <p:tav tm="0">
                                          <p:val>
                                            <p:fltVal val="360"/>
                                          </p:val>
                                        </p:tav>
                                        <p:tav tm="100000">
                                          <p:val>
                                            <p:fltVal val="0"/>
                                          </p:val>
                                        </p:tav>
                                      </p:tavLst>
                                    </p:anim>
                                    <p:animEffect transition="in" filter="fade">
                                      <p:cBhvr>
                                        <p:cTn id="183" dur="500"/>
                                        <p:tgtEl>
                                          <p:spTgt spid="120"/>
                                        </p:tgtEl>
                                      </p:cBhvr>
                                    </p:animEffect>
                                  </p:childTnLst>
                                  <p:subTnLst>
                                    <p:audio>
                                      <p:cMediaNode>
                                        <p:cTn display="0" masterRel="sameClick">
                                          <p:stCondLst>
                                            <p:cond evt="begin" delay="0">
                                              <p:tn val="178"/>
                                            </p:cond>
                                          </p:stCondLst>
                                          <p:endCondLst>
                                            <p:cond evt="onStopAudio" delay="0">
                                              <p:tgtEl>
                                                <p:sldTgt/>
                                              </p:tgtEl>
                                            </p:cond>
                                          </p:endCondLst>
                                        </p:cTn>
                                        <p:tgtEl>
                                          <p:sndTgt r:embed="rId2" name="Blowing A Raspberry Fart.wav"/>
                                        </p:tgtEl>
                                      </p:cMediaNode>
                                    </p:audio>
                                  </p:subTnLst>
                                </p:cTn>
                              </p:par>
                            </p:childTnLst>
                          </p:cTn>
                        </p:par>
                        <p:par>
                          <p:cTn id="184" fill="hold">
                            <p:stCondLst>
                              <p:cond delay="500"/>
                            </p:stCondLst>
                            <p:childTnLst>
                              <p:par>
                                <p:cTn id="185" presetID="10" presetClass="exit" presetSubtype="0" fill="hold" nodeType="afterEffect">
                                  <p:stCondLst>
                                    <p:cond delay="0"/>
                                  </p:stCondLst>
                                  <p:childTnLst>
                                    <p:animEffect transition="out" filter="fade">
                                      <p:cBhvr>
                                        <p:cTn id="186" dur="500"/>
                                        <p:tgtEl>
                                          <p:spTgt spid="120"/>
                                        </p:tgtEl>
                                      </p:cBhvr>
                                    </p:animEffect>
                                    <p:set>
                                      <p:cBhvr>
                                        <p:cTn id="187" dur="1" fill="hold">
                                          <p:stCondLst>
                                            <p:cond delay="499"/>
                                          </p:stCondLst>
                                        </p:cTn>
                                        <p:tgtEl>
                                          <p:spTgt spid="120"/>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43"/>
                                        </p:tgtEl>
                                        <p:attrNameLst>
                                          <p:attrName>style.visibility</p:attrName>
                                        </p:attrNameLst>
                                      </p:cBhvr>
                                      <p:to>
                                        <p:strVal val="hidden"/>
                                      </p:to>
                                    </p:set>
                                  </p:childTnLst>
                                </p:cTn>
                              </p:par>
                              <p:par>
                                <p:cTn id="190" presetID="1" presetClass="entr" presetSubtype="0" fill="hold" nodeType="withEffect">
                                  <p:stCondLst>
                                    <p:cond delay="0"/>
                                  </p:stCondLst>
                                  <p:childTnLst>
                                    <p:set>
                                      <p:cBhvr>
                                        <p:cTn id="191" dur="1" fill="hold">
                                          <p:stCondLst>
                                            <p:cond delay="0"/>
                                          </p:stCondLst>
                                        </p:cTn>
                                        <p:tgtEl>
                                          <p:spTgt spid="44"/>
                                        </p:tgtEl>
                                        <p:attrNameLst>
                                          <p:attrName>style.visibility</p:attrName>
                                        </p:attrNameLst>
                                      </p:cBhvr>
                                      <p:to>
                                        <p:strVal val="visible"/>
                                      </p:to>
                                    </p:set>
                                  </p:childTnLst>
                                </p:cTn>
                              </p:par>
                              <p:par>
                                <p:cTn id="192" presetID="1" presetClass="entr" presetSubtype="0" fill="hold" nodeType="withEffect">
                                  <p:stCondLst>
                                    <p:cond delay="0"/>
                                  </p:stCondLst>
                                  <p:childTnLst>
                                    <p:set>
                                      <p:cBhvr>
                                        <p:cTn id="193" dur="1" fill="hold">
                                          <p:stCondLst>
                                            <p:cond delay="0"/>
                                          </p:stCondLst>
                                        </p:cTn>
                                        <p:tgtEl>
                                          <p:spTgt spid="74"/>
                                        </p:tgtEl>
                                        <p:attrNameLst>
                                          <p:attrName>style.visibility</p:attrName>
                                        </p:attrNameLst>
                                      </p:cBhvr>
                                      <p:to>
                                        <p:strVal val="visible"/>
                                      </p:to>
                                    </p:set>
                                  </p:childTnLst>
                                </p:cTn>
                              </p:par>
                            </p:childTnLst>
                          </p:cTn>
                        </p:par>
                        <p:par>
                          <p:cTn id="194" fill="hold">
                            <p:stCondLst>
                              <p:cond delay="1000"/>
                            </p:stCondLst>
                            <p:childTnLst>
                              <p:par>
                                <p:cTn id="195" presetID="42" presetClass="exit" presetSubtype="0" fill="hold" nodeType="afterEffect">
                                  <p:stCondLst>
                                    <p:cond delay="0"/>
                                  </p:stCondLst>
                                  <p:childTnLst>
                                    <p:animEffect transition="out" filter="fade">
                                      <p:cBhvr>
                                        <p:cTn id="196" dur="1000"/>
                                        <p:tgtEl>
                                          <p:spTgt spid="44"/>
                                        </p:tgtEl>
                                      </p:cBhvr>
                                    </p:animEffect>
                                    <p:anim calcmode="lin" valueType="num">
                                      <p:cBhvr>
                                        <p:cTn id="197" dur="1000"/>
                                        <p:tgtEl>
                                          <p:spTgt spid="44"/>
                                        </p:tgtEl>
                                        <p:attrNameLst>
                                          <p:attrName>ppt_x</p:attrName>
                                        </p:attrNameLst>
                                      </p:cBhvr>
                                      <p:tavLst>
                                        <p:tav tm="0">
                                          <p:val>
                                            <p:strVal val="ppt_x"/>
                                          </p:val>
                                        </p:tav>
                                        <p:tav tm="100000">
                                          <p:val>
                                            <p:strVal val="ppt_x"/>
                                          </p:val>
                                        </p:tav>
                                      </p:tavLst>
                                    </p:anim>
                                    <p:anim calcmode="lin" valueType="num">
                                      <p:cBhvr>
                                        <p:cTn id="198" dur="1000"/>
                                        <p:tgtEl>
                                          <p:spTgt spid="44"/>
                                        </p:tgtEl>
                                        <p:attrNameLst>
                                          <p:attrName>ppt_y</p:attrName>
                                        </p:attrNameLst>
                                      </p:cBhvr>
                                      <p:tavLst>
                                        <p:tav tm="0">
                                          <p:val>
                                            <p:strVal val="ppt_y"/>
                                          </p:val>
                                        </p:tav>
                                        <p:tav tm="100000">
                                          <p:val>
                                            <p:strVal val="ppt_y+.1"/>
                                          </p:val>
                                        </p:tav>
                                      </p:tavLst>
                                    </p:anim>
                                    <p:set>
                                      <p:cBhvr>
                                        <p:cTn id="199" dur="1" fill="hold">
                                          <p:stCondLst>
                                            <p:cond delay="999"/>
                                          </p:stCondLst>
                                        </p:cTn>
                                        <p:tgtEl>
                                          <p:spTgt spid="44"/>
                                        </p:tgtEl>
                                        <p:attrNameLst>
                                          <p:attrName>style.visibility</p:attrName>
                                        </p:attrNameLst>
                                      </p:cBhvr>
                                      <p:to>
                                        <p:strVal val="hidden"/>
                                      </p:to>
                                    </p:set>
                                  </p:childTnLst>
                                </p:cTn>
                              </p:par>
                              <p:par>
                                <p:cTn id="200" presetID="1" presetClass="exit" presetSubtype="0" fill="hold" nodeType="withEffect">
                                  <p:stCondLst>
                                    <p:cond delay="300"/>
                                  </p:stCondLst>
                                  <p:childTnLst>
                                    <p:set>
                                      <p:cBhvr>
                                        <p:cTn id="201" dur="1" fill="hold">
                                          <p:stCondLst>
                                            <p:cond delay="0"/>
                                          </p:stCondLst>
                                        </p:cTn>
                                        <p:tgtEl>
                                          <p:spTgt spid="74"/>
                                        </p:tgtEl>
                                        <p:attrNameLst>
                                          <p:attrName>style.visibility</p:attrName>
                                        </p:attrNameLst>
                                      </p:cBhvr>
                                      <p:to>
                                        <p:strVal val="hidden"/>
                                      </p:to>
                                    </p:set>
                                  </p:childTnLst>
                                </p:cTn>
                              </p:par>
                              <p:par>
                                <p:cTn id="202" presetID="42" presetClass="entr" presetSubtype="0" fill="hold" nodeType="withEffect">
                                  <p:stCondLst>
                                    <p:cond delay="300"/>
                                  </p:stCondLst>
                                  <p:childTnLst>
                                    <p:set>
                                      <p:cBhvr>
                                        <p:cTn id="203" dur="1" fill="hold">
                                          <p:stCondLst>
                                            <p:cond delay="0"/>
                                          </p:stCondLst>
                                        </p:cTn>
                                        <p:tgtEl>
                                          <p:spTgt spid="125"/>
                                        </p:tgtEl>
                                        <p:attrNameLst>
                                          <p:attrName>style.visibility</p:attrName>
                                        </p:attrNameLst>
                                      </p:cBhvr>
                                      <p:to>
                                        <p:strVal val="visible"/>
                                      </p:to>
                                    </p:set>
                                    <p:animEffect transition="in" filter="fade">
                                      <p:cBhvr>
                                        <p:cTn id="204" dur="1000"/>
                                        <p:tgtEl>
                                          <p:spTgt spid="125"/>
                                        </p:tgtEl>
                                      </p:cBhvr>
                                    </p:animEffect>
                                    <p:anim calcmode="lin" valueType="num">
                                      <p:cBhvr>
                                        <p:cTn id="205" dur="1000" fill="hold"/>
                                        <p:tgtEl>
                                          <p:spTgt spid="125"/>
                                        </p:tgtEl>
                                        <p:attrNameLst>
                                          <p:attrName>ppt_x</p:attrName>
                                        </p:attrNameLst>
                                      </p:cBhvr>
                                      <p:tavLst>
                                        <p:tav tm="0">
                                          <p:val>
                                            <p:strVal val="#ppt_x"/>
                                          </p:val>
                                        </p:tav>
                                        <p:tav tm="100000">
                                          <p:val>
                                            <p:strVal val="#ppt_x"/>
                                          </p:val>
                                        </p:tav>
                                      </p:tavLst>
                                    </p:anim>
                                    <p:anim calcmode="lin" valueType="num">
                                      <p:cBhvr>
                                        <p:cTn id="206" dur="1000" fill="hold"/>
                                        <p:tgtEl>
                                          <p:spTgt spid="125"/>
                                        </p:tgtEl>
                                        <p:attrNameLst>
                                          <p:attrName>ppt_y</p:attrName>
                                        </p:attrNameLst>
                                      </p:cBhvr>
                                      <p:tavLst>
                                        <p:tav tm="0">
                                          <p:val>
                                            <p:strVal val="#ppt_y+.1"/>
                                          </p:val>
                                        </p:tav>
                                        <p:tav tm="100000">
                                          <p:val>
                                            <p:strVal val="#ppt_y"/>
                                          </p:val>
                                        </p:tav>
                                      </p:tavLst>
                                    </p:anim>
                                  </p:childTnLst>
                                </p:cTn>
                              </p:par>
                              <p:par>
                                <p:cTn id="207" presetID="42" presetClass="exit" presetSubtype="0" fill="hold" nodeType="withEffect">
                                  <p:stCondLst>
                                    <p:cond delay="2800"/>
                                  </p:stCondLst>
                                  <p:childTnLst>
                                    <p:animEffect transition="out" filter="fade">
                                      <p:cBhvr>
                                        <p:cTn id="208" dur="1000"/>
                                        <p:tgtEl>
                                          <p:spTgt spid="125"/>
                                        </p:tgtEl>
                                      </p:cBhvr>
                                    </p:animEffect>
                                    <p:anim calcmode="lin" valueType="num">
                                      <p:cBhvr>
                                        <p:cTn id="209" dur="1000"/>
                                        <p:tgtEl>
                                          <p:spTgt spid="125"/>
                                        </p:tgtEl>
                                        <p:attrNameLst>
                                          <p:attrName>ppt_x</p:attrName>
                                        </p:attrNameLst>
                                      </p:cBhvr>
                                      <p:tavLst>
                                        <p:tav tm="0">
                                          <p:val>
                                            <p:strVal val="ppt_x"/>
                                          </p:val>
                                        </p:tav>
                                        <p:tav tm="100000">
                                          <p:val>
                                            <p:strVal val="ppt_x"/>
                                          </p:val>
                                        </p:tav>
                                      </p:tavLst>
                                    </p:anim>
                                    <p:anim calcmode="lin" valueType="num">
                                      <p:cBhvr>
                                        <p:cTn id="210" dur="1000"/>
                                        <p:tgtEl>
                                          <p:spTgt spid="125"/>
                                        </p:tgtEl>
                                        <p:attrNameLst>
                                          <p:attrName>ppt_y</p:attrName>
                                        </p:attrNameLst>
                                      </p:cBhvr>
                                      <p:tavLst>
                                        <p:tav tm="0">
                                          <p:val>
                                            <p:strVal val="ppt_y"/>
                                          </p:val>
                                        </p:tav>
                                        <p:tav tm="100000">
                                          <p:val>
                                            <p:strVal val="ppt_y+.1"/>
                                          </p:val>
                                        </p:tav>
                                      </p:tavLst>
                                    </p:anim>
                                    <p:set>
                                      <p:cBhvr>
                                        <p:cTn id="211" dur="1" fill="hold">
                                          <p:stCondLst>
                                            <p:cond delay="9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12" restart="whenNotActive" fill="hold" evtFilter="cancelBubble" nodeType="interactiveSeq">
                <p:stCondLst>
                  <p:cond evt="onClick" delay="0">
                    <p:tgtEl>
                      <p:spTgt spid="45"/>
                    </p:tgtEl>
                  </p:cond>
                </p:stCondLst>
                <p:endSync evt="end" delay="0">
                  <p:rtn val="all"/>
                </p:endSync>
                <p:childTnLst>
                  <p:par>
                    <p:cTn id="213" fill="hold">
                      <p:stCondLst>
                        <p:cond delay="0"/>
                      </p:stCondLst>
                      <p:childTnLst>
                        <p:par>
                          <p:cTn id="214" fill="hold">
                            <p:stCondLst>
                              <p:cond delay="0"/>
                            </p:stCondLst>
                            <p:childTnLst>
                              <p:par>
                                <p:cTn id="215" presetID="49" presetClass="entr" presetSubtype="0" decel="100000" fill="hold" nodeType="clickEffect">
                                  <p:stCondLst>
                                    <p:cond delay="0"/>
                                  </p:stCondLst>
                                  <p:childTnLst>
                                    <p:set>
                                      <p:cBhvr>
                                        <p:cTn id="216" dur="1" fill="hold">
                                          <p:stCondLst>
                                            <p:cond delay="0"/>
                                          </p:stCondLst>
                                        </p:cTn>
                                        <p:tgtEl>
                                          <p:spTgt spid="117"/>
                                        </p:tgtEl>
                                        <p:attrNameLst>
                                          <p:attrName>style.visibility</p:attrName>
                                        </p:attrNameLst>
                                      </p:cBhvr>
                                      <p:to>
                                        <p:strVal val="visible"/>
                                      </p:to>
                                    </p:set>
                                    <p:anim calcmode="lin" valueType="num">
                                      <p:cBhvr>
                                        <p:cTn id="217" dur="500" fill="hold"/>
                                        <p:tgtEl>
                                          <p:spTgt spid="117"/>
                                        </p:tgtEl>
                                        <p:attrNameLst>
                                          <p:attrName>ppt_w</p:attrName>
                                        </p:attrNameLst>
                                      </p:cBhvr>
                                      <p:tavLst>
                                        <p:tav tm="0">
                                          <p:val>
                                            <p:fltVal val="0"/>
                                          </p:val>
                                        </p:tav>
                                        <p:tav tm="100000">
                                          <p:val>
                                            <p:strVal val="#ppt_w"/>
                                          </p:val>
                                        </p:tav>
                                      </p:tavLst>
                                    </p:anim>
                                    <p:anim calcmode="lin" valueType="num">
                                      <p:cBhvr>
                                        <p:cTn id="218" dur="500" fill="hold"/>
                                        <p:tgtEl>
                                          <p:spTgt spid="117"/>
                                        </p:tgtEl>
                                        <p:attrNameLst>
                                          <p:attrName>ppt_h</p:attrName>
                                        </p:attrNameLst>
                                      </p:cBhvr>
                                      <p:tavLst>
                                        <p:tav tm="0">
                                          <p:val>
                                            <p:fltVal val="0"/>
                                          </p:val>
                                        </p:tav>
                                        <p:tav tm="100000">
                                          <p:val>
                                            <p:strVal val="#ppt_h"/>
                                          </p:val>
                                        </p:tav>
                                      </p:tavLst>
                                    </p:anim>
                                    <p:anim calcmode="lin" valueType="num">
                                      <p:cBhvr>
                                        <p:cTn id="219" dur="500" fill="hold"/>
                                        <p:tgtEl>
                                          <p:spTgt spid="117"/>
                                        </p:tgtEl>
                                        <p:attrNameLst>
                                          <p:attrName>style.rotation</p:attrName>
                                        </p:attrNameLst>
                                      </p:cBhvr>
                                      <p:tavLst>
                                        <p:tav tm="0">
                                          <p:val>
                                            <p:fltVal val="360"/>
                                          </p:val>
                                        </p:tav>
                                        <p:tav tm="100000">
                                          <p:val>
                                            <p:fltVal val="0"/>
                                          </p:val>
                                        </p:tav>
                                      </p:tavLst>
                                    </p:anim>
                                    <p:animEffect transition="in" filter="fade">
                                      <p:cBhvr>
                                        <p:cTn id="220" dur="500"/>
                                        <p:tgtEl>
                                          <p:spTgt spid="117"/>
                                        </p:tgtEl>
                                      </p:cBhvr>
                                    </p:animEffect>
                                  </p:childTnLst>
                                  <p:subTnLst>
                                    <p:audio>
                                      <p:cMediaNode>
                                        <p:cTn display="0" masterRel="sameClick">
                                          <p:stCondLst>
                                            <p:cond evt="begin" delay="0">
                                              <p:tn val="215"/>
                                            </p:cond>
                                          </p:stCondLst>
                                          <p:endCondLst>
                                            <p:cond evt="onStopAudio" delay="0">
                                              <p:tgtEl>
                                                <p:sldTgt/>
                                              </p:tgtEl>
                                            </p:cond>
                                          </p:endCondLst>
                                        </p:cTn>
                                        <p:tgtEl>
                                          <p:sndTgt r:embed="rId2" name="Blowing A Raspberry Fart.wav"/>
                                        </p:tgtEl>
                                      </p:cMediaNode>
                                    </p:audio>
                                  </p:subTnLst>
                                </p:cTn>
                              </p:par>
                            </p:childTnLst>
                          </p:cTn>
                        </p:par>
                        <p:par>
                          <p:cTn id="221" fill="hold">
                            <p:stCondLst>
                              <p:cond delay="500"/>
                            </p:stCondLst>
                            <p:childTnLst>
                              <p:par>
                                <p:cTn id="222" presetID="10" presetClass="exit" presetSubtype="0" fill="hold" nodeType="afterEffect">
                                  <p:stCondLst>
                                    <p:cond delay="0"/>
                                  </p:stCondLst>
                                  <p:childTnLst>
                                    <p:animEffect transition="out" filter="fade">
                                      <p:cBhvr>
                                        <p:cTn id="223" dur="500"/>
                                        <p:tgtEl>
                                          <p:spTgt spid="117"/>
                                        </p:tgtEl>
                                      </p:cBhvr>
                                    </p:animEffect>
                                    <p:set>
                                      <p:cBhvr>
                                        <p:cTn id="224" dur="1" fill="hold">
                                          <p:stCondLst>
                                            <p:cond delay="499"/>
                                          </p:stCondLst>
                                        </p:cTn>
                                        <p:tgtEl>
                                          <p:spTgt spid="117"/>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45"/>
                                        </p:tgtEl>
                                        <p:attrNameLst>
                                          <p:attrName>style.visibility</p:attrName>
                                        </p:attrNameLst>
                                      </p:cBhvr>
                                      <p:to>
                                        <p:strVal val="hidden"/>
                                      </p:to>
                                    </p:set>
                                  </p:childTnLst>
                                </p:cTn>
                              </p:par>
                              <p:par>
                                <p:cTn id="227" presetID="1" presetClass="entr" presetSubtype="0" fill="hold" nodeType="withEffect">
                                  <p:stCondLst>
                                    <p:cond delay="0"/>
                                  </p:stCondLst>
                                  <p:childTnLst>
                                    <p:set>
                                      <p:cBhvr>
                                        <p:cTn id="228" dur="1" fill="hold">
                                          <p:stCondLst>
                                            <p:cond delay="0"/>
                                          </p:stCondLst>
                                        </p:cTn>
                                        <p:tgtEl>
                                          <p:spTgt spid="46"/>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77"/>
                                        </p:tgtEl>
                                        <p:attrNameLst>
                                          <p:attrName>style.visibility</p:attrName>
                                        </p:attrNameLst>
                                      </p:cBhvr>
                                      <p:to>
                                        <p:strVal val="visible"/>
                                      </p:to>
                                    </p:set>
                                  </p:childTnLst>
                                </p:cTn>
                              </p:par>
                            </p:childTnLst>
                          </p:cTn>
                        </p:par>
                        <p:par>
                          <p:cTn id="231" fill="hold">
                            <p:stCondLst>
                              <p:cond delay="1000"/>
                            </p:stCondLst>
                            <p:childTnLst>
                              <p:par>
                                <p:cTn id="232" presetID="42" presetClass="exit" presetSubtype="0" fill="hold" nodeType="afterEffect">
                                  <p:stCondLst>
                                    <p:cond delay="0"/>
                                  </p:stCondLst>
                                  <p:childTnLst>
                                    <p:animEffect transition="out" filter="fade">
                                      <p:cBhvr>
                                        <p:cTn id="233" dur="1000"/>
                                        <p:tgtEl>
                                          <p:spTgt spid="46"/>
                                        </p:tgtEl>
                                      </p:cBhvr>
                                    </p:animEffect>
                                    <p:anim calcmode="lin" valueType="num">
                                      <p:cBhvr>
                                        <p:cTn id="234" dur="1000"/>
                                        <p:tgtEl>
                                          <p:spTgt spid="46"/>
                                        </p:tgtEl>
                                        <p:attrNameLst>
                                          <p:attrName>ppt_x</p:attrName>
                                        </p:attrNameLst>
                                      </p:cBhvr>
                                      <p:tavLst>
                                        <p:tav tm="0">
                                          <p:val>
                                            <p:strVal val="ppt_x"/>
                                          </p:val>
                                        </p:tav>
                                        <p:tav tm="100000">
                                          <p:val>
                                            <p:strVal val="ppt_x"/>
                                          </p:val>
                                        </p:tav>
                                      </p:tavLst>
                                    </p:anim>
                                    <p:anim calcmode="lin" valueType="num">
                                      <p:cBhvr>
                                        <p:cTn id="235" dur="1000"/>
                                        <p:tgtEl>
                                          <p:spTgt spid="46"/>
                                        </p:tgtEl>
                                        <p:attrNameLst>
                                          <p:attrName>ppt_y</p:attrName>
                                        </p:attrNameLst>
                                      </p:cBhvr>
                                      <p:tavLst>
                                        <p:tav tm="0">
                                          <p:val>
                                            <p:strVal val="ppt_y"/>
                                          </p:val>
                                        </p:tav>
                                        <p:tav tm="100000">
                                          <p:val>
                                            <p:strVal val="ppt_y+.1"/>
                                          </p:val>
                                        </p:tav>
                                      </p:tavLst>
                                    </p:anim>
                                    <p:set>
                                      <p:cBhvr>
                                        <p:cTn id="236" dur="1" fill="hold">
                                          <p:stCondLst>
                                            <p:cond delay="999"/>
                                          </p:stCondLst>
                                        </p:cTn>
                                        <p:tgtEl>
                                          <p:spTgt spid="46"/>
                                        </p:tgtEl>
                                        <p:attrNameLst>
                                          <p:attrName>style.visibility</p:attrName>
                                        </p:attrNameLst>
                                      </p:cBhvr>
                                      <p:to>
                                        <p:strVal val="hidden"/>
                                      </p:to>
                                    </p:set>
                                  </p:childTnLst>
                                </p:cTn>
                              </p:par>
                              <p:par>
                                <p:cTn id="237" presetID="1" presetClass="exit" presetSubtype="0" fill="hold" nodeType="withEffect">
                                  <p:stCondLst>
                                    <p:cond delay="250"/>
                                  </p:stCondLst>
                                  <p:childTnLst>
                                    <p:set>
                                      <p:cBhvr>
                                        <p:cTn id="238" dur="1" fill="hold">
                                          <p:stCondLst>
                                            <p:cond delay="0"/>
                                          </p:stCondLst>
                                        </p:cTn>
                                        <p:tgtEl>
                                          <p:spTgt spid="77"/>
                                        </p:tgtEl>
                                        <p:attrNameLst>
                                          <p:attrName>style.visibility</p:attrName>
                                        </p:attrNameLst>
                                      </p:cBhvr>
                                      <p:to>
                                        <p:strVal val="hidden"/>
                                      </p:to>
                                    </p:set>
                                  </p:childTnLst>
                                </p:cTn>
                              </p:par>
                              <p:par>
                                <p:cTn id="239" presetID="42" presetClass="entr" presetSubtype="0" fill="hold" nodeType="withEffect">
                                  <p:stCondLst>
                                    <p:cond delay="750"/>
                                  </p:stCondLst>
                                  <p:childTnLst>
                                    <p:set>
                                      <p:cBhvr>
                                        <p:cTn id="240" dur="1" fill="hold">
                                          <p:stCondLst>
                                            <p:cond delay="0"/>
                                          </p:stCondLst>
                                        </p:cTn>
                                        <p:tgtEl>
                                          <p:spTgt spid="36"/>
                                        </p:tgtEl>
                                        <p:attrNameLst>
                                          <p:attrName>style.visibility</p:attrName>
                                        </p:attrNameLst>
                                      </p:cBhvr>
                                      <p:to>
                                        <p:strVal val="visible"/>
                                      </p:to>
                                    </p:set>
                                    <p:animEffect transition="in" filter="fade">
                                      <p:cBhvr>
                                        <p:cTn id="241" dur="1000"/>
                                        <p:tgtEl>
                                          <p:spTgt spid="36"/>
                                        </p:tgtEl>
                                      </p:cBhvr>
                                    </p:animEffect>
                                    <p:anim calcmode="lin" valueType="num">
                                      <p:cBhvr>
                                        <p:cTn id="242" dur="1000" fill="hold"/>
                                        <p:tgtEl>
                                          <p:spTgt spid="36"/>
                                        </p:tgtEl>
                                        <p:attrNameLst>
                                          <p:attrName>ppt_x</p:attrName>
                                        </p:attrNameLst>
                                      </p:cBhvr>
                                      <p:tavLst>
                                        <p:tav tm="0">
                                          <p:val>
                                            <p:strVal val="#ppt_x"/>
                                          </p:val>
                                        </p:tav>
                                        <p:tav tm="100000">
                                          <p:val>
                                            <p:strVal val="#ppt_x"/>
                                          </p:val>
                                        </p:tav>
                                      </p:tavLst>
                                    </p:anim>
                                    <p:anim calcmode="lin" valueType="num">
                                      <p:cBhvr>
                                        <p:cTn id="243" dur="1000" fill="hold"/>
                                        <p:tgtEl>
                                          <p:spTgt spid="36"/>
                                        </p:tgtEl>
                                        <p:attrNameLst>
                                          <p:attrName>ppt_y</p:attrName>
                                        </p:attrNameLst>
                                      </p:cBhvr>
                                      <p:tavLst>
                                        <p:tav tm="0">
                                          <p:val>
                                            <p:strVal val="#ppt_y+.1"/>
                                          </p:val>
                                        </p:tav>
                                        <p:tav tm="100000">
                                          <p:val>
                                            <p:strVal val="#ppt_y"/>
                                          </p:val>
                                        </p:tav>
                                      </p:tavLst>
                                    </p:anim>
                                  </p:childTnLst>
                                </p:cTn>
                              </p:par>
                              <p:par>
                                <p:cTn id="244" presetID="42" presetClass="exit" presetSubtype="0" fill="hold" nodeType="withEffect">
                                  <p:stCondLst>
                                    <p:cond delay="3250"/>
                                  </p:stCondLst>
                                  <p:childTnLst>
                                    <p:animEffect transition="out" filter="fade">
                                      <p:cBhvr>
                                        <p:cTn id="245" dur="1000"/>
                                        <p:tgtEl>
                                          <p:spTgt spid="36"/>
                                        </p:tgtEl>
                                      </p:cBhvr>
                                    </p:animEffect>
                                    <p:anim calcmode="lin" valueType="num">
                                      <p:cBhvr>
                                        <p:cTn id="246" dur="1000"/>
                                        <p:tgtEl>
                                          <p:spTgt spid="36"/>
                                        </p:tgtEl>
                                        <p:attrNameLst>
                                          <p:attrName>ppt_x</p:attrName>
                                        </p:attrNameLst>
                                      </p:cBhvr>
                                      <p:tavLst>
                                        <p:tav tm="0">
                                          <p:val>
                                            <p:strVal val="ppt_x"/>
                                          </p:val>
                                        </p:tav>
                                        <p:tav tm="100000">
                                          <p:val>
                                            <p:strVal val="ppt_x"/>
                                          </p:val>
                                        </p:tav>
                                      </p:tavLst>
                                    </p:anim>
                                    <p:anim calcmode="lin" valueType="num">
                                      <p:cBhvr>
                                        <p:cTn id="247" dur="1000"/>
                                        <p:tgtEl>
                                          <p:spTgt spid="36"/>
                                        </p:tgtEl>
                                        <p:attrNameLst>
                                          <p:attrName>ppt_y</p:attrName>
                                        </p:attrNameLst>
                                      </p:cBhvr>
                                      <p:tavLst>
                                        <p:tav tm="0">
                                          <p:val>
                                            <p:strVal val="ppt_y"/>
                                          </p:val>
                                        </p:tav>
                                        <p:tav tm="100000">
                                          <p:val>
                                            <p:strVal val="ppt_y+.1"/>
                                          </p:val>
                                        </p:tav>
                                      </p:tavLst>
                                    </p:anim>
                                    <p:set>
                                      <p:cBhvr>
                                        <p:cTn id="248"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49" restart="whenNotActive" fill="hold" evtFilter="cancelBubble" nodeType="interactiveSeq">
                <p:stCondLst>
                  <p:cond evt="onClick" delay="0">
                    <p:tgtEl>
                      <p:spTgt spid="89"/>
                    </p:tgtEl>
                  </p:cond>
                </p:stCondLst>
                <p:endSync evt="end" delay="0">
                  <p:rtn val="all"/>
                </p:endSync>
                <p:childTnLst>
                  <p:par>
                    <p:cTn id="250" fill="hold">
                      <p:stCondLst>
                        <p:cond delay="0"/>
                      </p:stCondLst>
                      <p:childTnLst>
                        <p:par>
                          <p:cTn id="251" fill="hold">
                            <p:stCondLst>
                              <p:cond delay="0"/>
                            </p:stCondLst>
                            <p:childTnLst>
                              <p:par>
                                <p:cTn id="252" presetID="49" presetClass="entr" presetSubtype="0" decel="100000" fill="hold" nodeType="clickEffect">
                                  <p:stCondLst>
                                    <p:cond delay="0"/>
                                  </p:stCondLst>
                                  <p:childTnLst>
                                    <p:set>
                                      <p:cBhvr>
                                        <p:cTn id="253" dur="1" fill="hold">
                                          <p:stCondLst>
                                            <p:cond delay="0"/>
                                          </p:stCondLst>
                                        </p:cTn>
                                        <p:tgtEl>
                                          <p:spTgt spid="119"/>
                                        </p:tgtEl>
                                        <p:attrNameLst>
                                          <p:attrName>style.visibility</p:attrName>
                                        </p:attrNameLst>
                                      </p:cBhvr>
                                      <p:to>
                                        <p:strVal val="visible"/>
                                      </p:to>
                                    </p:set>
                                    <p:anim calcmode="lin" valueType="num">
                                      <p:cBhvr>
                                        <p:cTn id="254" dur="500" fill="hold"/>
                                        <p:tgtEl>
                                          <p:spTgt spid="119"/>
                                        </p:tgtEl>
                                        <p:attrNameLst>
                                          <p:attrName>ppt_w</p:attrName>
                                        </p:attrNameLst>
                                      </p:cBhvr>
                                      <p:tavLst>
                                        <p:tav tm="0">
                                          <p:val>
                                            <p:fltVal val="0"/>
                                          </p:val>
                                        </p:tav>
                                        <p:tav tm="100000">
                                          <p:val>
                                            <p:strVal val="#ppt_w"/>
                                          </p:val>
                                        </p:tav>
                                      </p:tavLst>
                                    </p:anim>
                                    <p:anim calcmode="lin" valueType="num">
                                      <p:cBhvr>
                                        <p:cTn id="255" dur="500" fill="hold"/>
                                        <p:tgtEl>
                                          <p:spTgt spid="119"/>
                                        </p:tgtEl>
                                        <p:attrNameLst>
                                          <p:attrName>ppt_h</p:attrName>
                                        </p:attrNameLst>
                                      </p:cBhvr>
                                      <p:tavLst>
                                        <p:tav tm="0">
                                          <p:val>
                                            <p:fltVal val="0"/>
                                          </p:val>
                                        </p:tav>
                                        <p:tav tm="100000">
                                          <p:val>
                                            <p:strVal val="#ppt_h"/>
                                          </p:val>
                                        </p:tav>
                                      </p:tavLst>
                                    </p:anim>
                                    <p:anim calcmode="lin" valueType="num">
                                      <p:cBhvr>
                                        <p:cTn id="256" dur="500" fill="hold"/>
                                        <p:tgtEl>
                                          <p:spTgt spid="119"/>
                                        </p:tgtEl>
                                        <p:attrNameLst>
                                          <p:attrName>style.rotation</p:attrName>
                                        </p:attrNameLst>
                                      </p:cBhvr>
                                      <p:tavLst>
                                        <p:tav tm="0">
                                          <p:val>
                                            <p:fltVal val="360"/>
                                          </p:val>
                                        </p:tav>
                                        <p:tav tm="100000">
                                          <p:val>
                                            <p:fltVal val="0"/>
                                          </p:val>
                                        </p:tav>
                                      </p:tavLst>
                                    </p:anim>
                                    <p:animEffect transition="in" filter="fade">
                                      <p:cBhvr>
                                        <p:cTn id="257" dur="500"/>
                                        <p:tgtEl>
                                          <p:spTgt spid="119"/>
                                        </p:tgtEl>
                                      </p:cBhvr>
                                    </p:animEffect>
                                  </p:childTnLst>
                                  <p:subTnLst>
                                    <p:audio>
                                      <p:cMediaNode>
                                        <p:cTn display="0" masterRel="sameClick">
                                          <p:stCondLst>
                                            <p:cond evt="begin" delay="0">
                                              <p:tn val="252"/>
                                            </p:cond>
                                          </p:stCondLst>
                                          <p:endCondLst>
                                            <p:cond evt="onStopAudio" delay="0">
                                              <p:tgtEl>
                                                <p:sldTgt/>
                                              </p:tgtEl>
                                            </p:cond>
                                          </p:endCondLst>
                                        </p:cTn>
                                        <p:tgtEl>
                                          <p:sndTgt r:embed="rId2" name="Blowing A Raspberry Fart.wav"/>
                                        </p:tgtEl>
                                      </p:cMediaNode>
                                    </p:audio>
                                  </p:subTnLst>
                                </p:cTn>
                              </p:par>
                            </p:childTnLst>
                          </p:cTn>
                        </p:par>
                        <p:par>
                          <p:cTn id="258" fill="hold">
                            <p:stCondLst>
                              <p:cond delay="500"/>
                            </p:stCondLst>
                            <p:childTnLst>
                              <p:par>
                                <p:cTn id="259" presetID="10" presetClass="exit" presetSubtype="0" fill="hold" nodeType="afterEffect">
                                  <p:stCondLst>
                                    <p:cond delay="0"/>
                                  </p:stCondLst>
                                  <p:childTnLst>
                                    <p:animEffect transition="out" filter="fade">
                                      <p:cBhvr>
                                        <p:cTn id="260" dur="500"/>
                                        <p:tgtEl>
                                          <p:spTgt spid="119"/>
                                        </p:tgtEl>
                                      </p:cBhvr>
                                    </p:animEffect>
                                    <p:set>
                                      <p:cBhvr>
                                        <p:cTn id="261" dur="1" fill="hold">
                                          <p:stCondLst>
                                            <p:cond delay="499"/>
                                          </p:stCondLst>
                                        </p:cTn>
                                        <p:tgtEl>
                                          <p:spTgt spid="119"/>
                                        </p:tgtEl>
                                        <p:attrNameLst>
                                          <p:attrName>style.visibility</p:attrName>
                                        </p:attrNameLst>
                                      </p:cBhvr>
                                      <p:to>
                                        <p:strVal val="hidden"/>
                                      </p:to>
                                    </p:set>
                                  </p:childTnLst>
                                </p:cTn>
                              </p:par>
                              <p:par>
                                <p:cTn id="262" presetID="1" presetClass="exit" presetSubtype="0" fill="hold" nodeType="withEffect">
                                  <p:stCondLst>
                                    <p:cond delay="0"/>
                                  </p:stCondLst>
                                  <p:childTnLst>
                                    <p:set>
                                      <p:cBhvr>
                                        <p:cTn id="263" dur="1" fill="hold">
                                          <p:stCondLst>
                                            <p:cond delay="0"/>
                                          </p:stCondLst>
                                        </p:cTn>
                                        <p:tgtEl>
                                          <p:spTgt spid="89"/>
                                        </p:tgtEl>
                                        <p:attrNameLst>
                                          <p:attrName>style.visibility</p:attrName>
                                        </p:attrNameLst>
                                      </p:cBhvr>
                                      <p:to>
                                        <p:strVal val="hidden"/>
                                      </p:to>
                                    </p:set>
                                  </p:childTnLst>
                                </p:cTn>
                              </p:par>
                              <p:par>
                                <p:cTn id="264" presetID="1" presetClass="entr" presetSubtype="0" fill="hold" nodeType="withEffect">
                                  <p:stCondLst>
                                    <p:cond delay="0"/>
                                  </p:stCondLst>
                                  <p:childTnLst>
                                    <p:set>
                                      <p:cBhvr>
                                        <p:cTn id="265" dur="1" fill="hold">
                                          <p:stCondLst>
                                            <p:cond delay="0"/>
                                          </p:stCondLst>
                                        </p:cTn>
                                        <p:tgtEl>
                                          <p:spTgt spid="90"/>
                                        </p:tgtEl>
                                        <p:attrNameLst>
                                          <p:attrName>style.visibility</p:attrName>
                                        </p:attrNameLst>
                                      </p:cBhvr>
                                      <p:to>
                                        <p:strVal val="visible"/>
                                      </p:to>
                                    </p:set>
                                  </p:childTnLst>
                                </p:cTn>
                              </p:par>
                              <p:par>
                                <p:cTn id="266" presetID="1" presetClass="entr" presetSubtype="0" fill="hold" nodeType="withEffect">
                                  <p:stCondLst>
                                    <p:cond delay="0"/>
                                  </p:stCondLst>
                                  <p:childTnLst>
                                    <p:set>
                                      <p:cBhvr>
                                        <p:cTn id="267" dur="1" fill="hold">
                                          <p:stCondLst>
                                            <p:cond delay="0"/>
                                          </p:stCondLst>
                                        </p:cTn>
                                        <p:tgtEl>
                                          <p:spTgt spid="92"/>
                                        </p:tgtEl>
                                        <p:attrNameLst>
                                          <p:attrName>style.visibility</p:attrName>
                                        </p:attrNameLst>
                                      </p:cBhvr>
                                      <p:to>
                                        <p:strVal val="visible"/>
                                      </p:to>
                                    </p:set>
                                  </p:childTnLst>
                                </p:cTn>
                              </p:par>
                            </p:childTnLst>
                          </p:cTn>
                        </p:par>
                        <p:par>
                          <p:cTn id="268" fill="hold">
                            <p:stCondLst>
                              <p:cond delay="1000"/>
                            </p:stCondLst>
                            <p:childTnLst>
                              <p:par>
                                <p:cTn id="269" presetID="42" presetClass="exit" presetSubtype="0" fill="hold" nodeType="afterEffect">
                                  <p:stCondLst>
                                    <p:cond delay="0"/>
                                  </p:stCondLst>
                                  <p:childTnLst>
                                    <p:animEffect transition="out" filter="fade">
                                      <p:cBhvr>
                                        <p:cTn id="270" dur="1000"/>
                                        <p:tgtEl>
                                          <p:spTgt spid="90"/>
                                        </p:tgtEl>
                                      </p:cBhvr>
                                    </p:animEffect>
                                    <p:anim calcmode="lin" valueType="num">
                                      <p:cBhvr>
                                        <p:cTn id="271" dur="1000"/>
                                        <p:tgtEl>
                                          <p:spTgt spid="90"/>
                                        </p:tgtEl>
                                        <p:attrNameLst>
                                          <p:attrName>ppt_x</p:attrName>
                                        </p:attrNameLst>
                                      </p:cBhvr>
                                      <p:tavLst>
                                        <p:tav tm="0">
                                          <p:val>
                                            <p:strVal val="ppt_x"/>
                                          </p:val>
                                        </p:tav>
                                        <p:tav tm="100000">
                                          <p:val>
                                            <p:strVal val="ppt_x"/>
                                          </p:val>
                                        </p:tav>
                                      </p:tavLst>
                                    </p:anim>
                                    <p:anim calcmode="lin" valueType="num">
                                      <p:cBhvr>
                                        <p:cTn id="272" dur="1000"/>
                                        <p:tgtEl>
                                          <p:spTgt spid="90"/>
                                        </p:tgtEl>
                                        <p:attrNameLst>
                                          <p:attrName>ppt_y</p:attrName>
                                        </p:attrNameLst>
                                      </p:cBhvr>
                                      <p:tavLst>
                                        <p:tav tm="0">
                                          <p:val>
                                            <p:strVal val="ppt_y"/>
                                          </p:val>
                                        </p:tav>
                                        <p:tav tm="100000">
                                          <p:val>
                                            <p:strVal val="ppt_y+.1"/>
                                          </p:val>
                                        </p:tav>
                                      </p:tavLst>
                                    </p:anim>
                                    <p:set>
                                      <p:cBhvr>
                                        <p:cTn id="273" dur="1" fill="hold">
                                          <p:stCondLst>
                                            <p:cond delay="999"/>
                                          </p:stCondLst>
                                        </p:cTn>
                                        <p:tgtEl>
                                          <p:spTgt spid="90"/>
                                        </p:tgtEl>
                                        <p:attrNameLst>
                                          <p:attrName>style.visibility</p:attrName>
                                        </p:attrNameLst>
                                      </p:cBhvr>
                                      <p:to>
                                        <p:strVal val="hidden"/>
                                      </p:to>
                                    </p:set>
                                  </p:childTnLst>
                                </p:cTn>
                              </p:par>
                              <p:par>
                                <p:cTn id="274" presetID="1" presetClass="exit" presetSubtype="0" fill="hold" nodeType="withEffect">
                                  <p:stCondLst>
                                    <p:cond delay="250"/>
                                  </p:stCondLst>
                                  <p:childTnLst>
                                    <p:set>
                                      <p:cBhvr>
                                        <p:cTn id="275" dur="1" fill="hold">
                                          <p:stCondLst>
                                            <p:cond delay="0"/>
                                          </p:stCondLst>
                                        </p:cTn>
                                        <p:tgtEl>
                                          <p:spTgt spid="92"/>
                                        </p:tgtEl>
                                        <p:attrNameLst>
                                          <p:attrName>style.visibility</p:attrName>
                                        </p:attrNameLst>
                                      </p:cBhvr>
                                      <p:to>
                                        <p:strVal val="hidden"/>
                                      </p:to>
                                    </p:set>
                                  </p:childTnLst>
                                </p:cTn>
                              </p:par>
                              <p:par>
                                <p:cTn id="276" presetID="42" presetClass="entr" presetSubtype="0" fill="hold" nodeType="withEffect">
                                  <p:stCondLst>
                                    <p:cond delay="250"/>
                                  </p:stCondLst>
                                  <p:childTnLst>
                                    <p:set>
                                      <p:cBhvr>
                                        <p:cTn id="277" dur="1" fill="hold">
                                          <p:stCondLst>
                                            <p:cond delay="0"/>
                                          </p:stCondLst>
                                        </p:cTn>
                                        <p:tgtEl>
                                          <p:spTgt spid="123"/>
                                        </p:tgtEl>
                                        <p:attrNameLst>
                                          <p:attrName>style.visibility</p:attrName>
                                        </p:attrNameLst>
                                      </p:cBhvr>
                                      <p:to>
                                        <p:strVal val="visible"/>
                                      </p:to>
                                    </p:set>
                                    <p:animEffect transition="in" filter="fade">
                                      <p:cBhvr>
                                        <p:cTn id="278" dur="1000"/>
                                        <p:tgtEl>
                                          <p:spTgt spid="123"/>
                                        </p:tgtEl>
                                      </p:cBhvr>
                                    </p:animEffect>
                                    <p:anim calcmode="lin" valueType="num">
                                      <p:cBhvr>
                                        <p:cTn id="279" dur="1000" fill="hold"/>
                                        <p:tgtEl>
                                          <p:spTgt spid="123"/>
                                        </p:tgtEl>
                                        <p:attrNameLst>
                                          <p:attrName>ppt_x</p:attrName>
                                        </p:attrNameLst>
                                      </p:cBhvr>
                                      <p:tavLst>
                                        <p:tav tm="0">
                                          <p:val>
                                            <p:strVal val="#ppt_x"/>
                                          </p:val>
                                        </p:tav>
                                        <p:tav tm="100000">
                                          <p:val>
                                            <p:strVal val="#ppt_x"/>
                                          </p:val>
                                        </p:tav>
                                      </p:tavLst>
                                    </p:anim>
                                    <p:anim calcmode="lin" valueType="num">
                                      <p:cBhvr>
                                        <p:cTn id="280" dur="1000" fill="hold"/>
                                        <p:tgtEl>
                                          <p:spTgt spid="123"/>
                                        </p:tgtEl>
                                        <p:attrNameLst>
                                          <p:attrName>ppt_y</p:attrName>
                                        </p:attrNameLst>
                                      </p:cBhvr>
                                      <p:tavLst>
                                        <p:tav tm="0">
                                          <p:val>
                                            <p:strVal val="#ppt_y+.1"/>
                                          </p:val>
                                        </p:tav>
                                        <p:tav tm="100000">
                                          <p:val>
                                            <p:strVal val="#ppt_y"/>
                                          </p:val>
                                        </p:tav>
                                      </p:tavLst>
                                    </p:anim>
                                  </p:childTnLst>
                                </p:cTn>
                              </p:par>
                              <p:par>
                                <p:cTn id="281" presetID="42" presetClass="exit" presetSubtype="0" fill="hold" nodeType="withEffect">
                                  <p:stCondLst>
                                    <p:cond delay="2750"/>
                                  </p:stCondLst>
                                  <p:childTnLst>
                                    <p:animEffect transition="out" filter="fade">
                                      <p:cBhvr>
                                        <p:cTn id="282" dur="1000"/>
                                        <p:tgtEl>
                                          <p:spTgt spid="123"/>
                                        </p:tgtEl>
                                      </p:cBhvr>
                                    </p:animEffect>
                                    <p:anim calcmode="lin" valueType="num">
                                      <p:cBhvr>
                                        <p:cTn id="283" dur="1000"/>
                                        <p:tgtEl>
                                          <p:spTgt spid="123"/>
                                        </p:tgtEl>
                                        <p:attrNameLst>
                                          <p:attrName>ppt_x</p:attrName>
                                        </p:attrNameLst>
                                      </p:cBhvr>
                                      <p:tavLst>
                                        <p:tav tm="0">
                                          <p:val>
                                            <p:strVal val="ppt_x"/>
                                          </p:val>
                                        </p:tav>
                                        <p:tav tm="100000">
                                          <p:val>
                                            <p:strVal val="ppt_x"/>
                                          </p:val>
                                        </p:tav>
                                      </p:tavLst>
                                    </p:anim>
                                    <p:anim calcmode="lin" valueType="num">
                                      <p:cBhvr>
                                        <p:cTn id="284" dur="1000"/>
                                        <p:tgtEl>
                                          <p:spTgt spid="123"/>
                                        </p:tgtEl>
                                        <p:attrNameLst>
                                          <p:attrName>ppt_y</p:attrName>
                                        </p:attrNameLst>
                                      </p:cBhvr>
                                      <p:tavLst>
                                        <p:tav tm="0">
                                          <p:val>
                                            <p:strVal val="ppt_y"/>
                                          </p:val>
                                        </p:tav>
                                        <p:tav tm="100000">
                                          <p:val>
                                            <p:strVal val="ppt_y+.1"/>
                                          </p:val>
                                        </p:tav>
                                      </p:tavLst>
                                    </p:anim>
                                    <p:set>
                                      <p:cBhvr>
                                        <p:cTn id="285" dur="1" fill="hold">
                                          <p:stCondLst>
                                            <p:cond delay="9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286" restart="whenNotActive" fill="hold" evtFilter="cancelBubble" nodeType="interactiveSeq">
                <p:stCondLst>
                  <p:cond evt="onClick" delay="0">
                    <p:tgtEl>
                      <p:spTgt spid="95"/>
                    </p:tgtEl>
                  </p:cond>
                </p:stCondLst>
                <p:endSync evt="end" delay="0">
                  <p:rtn val="all"/>
                </p:endSync>
                <p:childTnLst>
                  <p:par>
                    <p:cTn id="287" fill="hold">
                      <p:stCondLst>
                        <p:cond delay="0"/>
                      </p:stCondLst>
                      <p:childTnLst>
                        <p:par>
                          <p:cTn id="288" fill="hold">
                            <p:stCondLst>
                              <p:cond delay="0"/>
                            </p:stCondLst>
                            <p:childTnLst>
                              <p:par>
                                <p:cTn id="289" presetID="49" presetClass="entr" presetSubtype="0" decel="100000" fill="hold" nodeType="clickEffect">
                                  <p:stCondLst>
                                    <p:cond delay="0"/>
                                  </p:stCondLst>
                                  <p:childTnLst>
                                    <p:set>
                                      <p:cBhvr>
                                        <p:cTn id="290" dur="1" fill="hold">
                                          <p:stCondLst>
                                            <p:cond delay="0"/>
                                          </p:stCondLst>
                                        </p:cTn>
                                        <p:tgtEl>
                                          <p:spTgt spid="114"/>
                                        </p:tgtEl>
                                        <p:attrNameLst>
                                          <p:attrName>style.visibility</p:attrName>
                                        </p:attrNameLst>
                                      </p:cBhvr>
                                      <p:to>
                                        <p:strVal val="visible"/>
                                      </p:to>
                                    </p:set>
                                    <p:anim calcmode="lin" valueType="num">
                                      <p:cBhvr>
                                        <p:cTn id="291" dur="500" fill="hold"/>
                                        <p:tgtEl>
                                          <p:spTgt spid="114"/>
                                        </p:tgtEl>
                                        <p:attrNameLst>
                                          <p:attrName>ppt_w</p:attrName>
                                        </p:attrNameLst>
                                      </p:cBhvr>
                                      <p:tavLst>
                                        <p:tav tm="0">
                                          <p:val>
                                            <p:fltVal val="0"/>
                                          </p:val>
                                        </p:tav>
                                        <p:tav tm="100000">
                                          <p:val>
                                            <p:strVal val="#ppt_w"/>
                                          </p:val>
                                        </p:tav>
                                      </p:tavLst>
                                    </p:anim>
                                    <p:anim calcmode="lin" valueType="num">
                                      <p:cBhvr>
                                        <p:cTn id="292" dur="500" fill="hold"/>
                                        <p:tgtEl>
                                          <p:spTgt spid="114"/>
                                        </p:tgtEl>
                                        <p:attrNameLst>
                                          <p:attrName>ppt_h</p:attrName>
                                        </p:attrNameLst>
                                      </p:cBhvr>
                                      <p:tavLst>
                                        <p:tav tm="0">
                                          <p:val>
                                            <p:fltVal val="0"/>
                                          </p:val>
                                        </p:tav>
                                        <p:tav tm="100000">
                                          <p:val>
                                            <p:strVal val="#ppt_h"/>
                                          </p:val>
                                        </p:tav>
                                      </p:tavLst>
                                    </p:anim>
                                    <p:anim calcmode="lin" valueType="num">
                                      <p:cBhvr>
                                        <p:cTn id="293" dur="500" fill="hold"/>
                                        <p:tgtEl>
                                          <p:spTgt spid="114"/>
                                        </p:tgtEl>
                                        <p:attrNameLst>
                                          <p:attrName>style.rotation</p:attrName>
                                        </p:attrNameLst>
                                      </p:cBhvr>
                                      <p:tavLst>
                                        <p:tav tm="0">
                                          <p:val>
                                            <p:fltVal val="360"/>
                                          </p:val>
                                        </p:tav>
                                        <p:tav tm="100000">
                                          <p:val>
                                            <p:fltVal val="0"/>
                                          </p:val>
                                        </p:tav>
                                      </p:tavLst>
                                    </p:anim>
                                    <p:animEffect transition="in" filter="fade">
                                      <p:cBhvr>
                                        <p:cTn id="294" dur="500"/>
                                        <p:tgtEl>
                                          <p:spTgt spid="114"/>
                                        </p:tgtEl>
                                      </p:cBhvr>
                                    </p:animEffect>
                                  </p:childTnLst>
                                  <p:subTnLst>
                                    <p:audio>
                                      <p:cMediaNode>
                                        <p:cTn display="0" masterRel="sameClick">
                                          <p:stCondLst>
                                            <p:cond evt="begin" delay="0">
                                              <p:tn val="289"/>
                                            </p:cond>
                                          </p:stCondLst>
                                          <p:endCondLst>
                                            <p:cond evt="onStopAudio" delay="0">
                                              <p:tgtEl>
                                                <p:sldTgt/>
                                              </p:tgtEl>
                                            </p:cond>
                                          </p:endCondLst>
                                        </p:cTn>
                                        <p:tgtEl>
                                          <p:sndTgt r:embed="rId2" name="Blowing A Raspberry Fart.wav"/>
                                        </p:tgtEl>
                                      </p:cMediaNode>
                                    </p:audio>
                                  </p:subTnLst>
                                </p:cTn>
                              </p:par>
                            </p:childTnLst>
                          </p:cTn>
                        </p:par>
                        <p:par>
                          <p:cTn id="295" fill="hold">
                            <p:stCondLst>
                              <p:cond delay="500"/>
                            </p:stCondLst>
                            <p:childTnLst>
                              <p:par>
                                <p:cTn id="296" presetID="10" presetClass="exit" presetSubtype="0" fill="hold" nodeType="afterEffect">
                                  <p:stCondLst>
                                    <p:cond delay="0"/>
                                  </p:stCondLst>
                                  <p:childTnLst>
                                    <p:animEffect transition="out" filter="fade">
                                      <p:cBhvr>
                                        <p:cTn id="297" dur="500"/>
                                        <p:tgtEl>
                                          <p:spTgt spid="114"/>
                                        </p:tgtEl>
                                      </p:cBhvr>
                                    </p:animEffect>
                                    <p:set>
                                      <p:cBhvr>
                                        <p:cTn id="298" dur="1" fill="hold">
                                          <p:stCondLst>
                                            <p:cond delay="499"/>
                                          </p:stCondLst>
                                        </p:cTn>
                                        <p:tgtEl>
                                          <p:spTgt spid="114"/>
                                        </p:tgtEl>
                                        <p:attrNameLst>
                                          <p:attrName>style.visibility</p:attrName>
                                        </p:attrNameLst>
                                      </p:cBhvr>
                                      <p:to>
                                        <p:strVal val="hidden"/>
                                      </p:to>
                                    </p:set>
                                  </p:childTnLst>
                                </p:cTn>
                              </p:par>
                              <p:par>
                                <p:cTn id="299" presetID="1" presetClass="exit" presetSubtype="0" fill="hold" nodeType="withEffect">
                                  <p:stCondLst>
                                    <p:cond delay="0"/>
                                  </p:stCondLst>
                                  <p:childTnLst>
                                    <p:set>
                                      <p:cBhvr>
                                        <p:cTn id="300" dur="1" fill="hold">
                                          <p:stCondLst>
                                            <p:cond delay="0"/>
                                          </p:stCondLst>
                                        </p:cTn>
                                        <p:tgtEl>
                                          <p:spTgt spid="95"/>
                                        </p:tgtEl>
                                        <p:attrNameLst>
                                          <p:attrName>style.visibility</p:attrName>
                                        </p:attrNameLst>
                                      </p:cBhvr>
                                      <p:to>
                                        <p:strVal val="hidden"/>
                                      </p:to>
                                    </p:set>
                                  </p:childTnLst>
                                </p:cTn>
                              </p:par>
                              <p:par>
                                <p:cTn id="301" presetID="1" presetClass="entr" presetSubtype="0" fill="hold" nodeType="withEffect">
                                  <p:stCondLst>
                                    <p:cond delay="0"/>
                                  </p:stCondLst>
                                  <p:childTnLst>
                                    <p:set>
                                      <p:cBhvr>
                                        <p:cTn id="302" dur="1" fill="hold">
                                          <p:stCondLst>
                                            <p:cond delay="0"/>
                                          </p:stCondLst>
                                        </p:cTn>
                                        <p:tgtEl>
                                          <p:spTgt spid="96"/>
                                        </p:tgtEl>
                                        <p:attrNameLst>
                                          <p:attrName>style.visibility</p:attrName>
                                        </p:attrNameLst>
                                      </p:cBhvr>
                                      <p:to>
                                        <p:strVal val="visible"/>
                                      </p:to>
                                    </p:set>
                                  </p:childTnLst>
                                </p:cTn>
                              </p:par>
                              <p:par>
                                <p:cTn id="303" presetID="1" presetClass="entr" presetSubtype="0" fill="hold" nodeType="withEffect">
                                  <p:stCondLst>
                                    <p:cond delay="0"/>
                                  </p:stCondLst>
                                  <p:childTnLst>
                                    <p:set>
                                      <p:cBhvr>
                                        <p:cTn id="304" dur="1" fill="hold">
                                          <p:stCondLst>
                                            <p:cond delay="0"/>
                                          </p:stCondLst>
                                        </p:cTn>
                                        <p:tgtEl>
                                          <p:spTgt spid="98"/>
                                        </p:tgtEl>
                                        <p:attrNameLst>
                                          <p:attrName>style.visibility</p:attrName>
                                        </p:attrNameLst>
                                      </p:cBhvr>
                                      <p:to>
                                        <p:strVal val="visible"/>
                                      </p:to>
                                    </p:set>
                                  </p:childTnLst>
                                </p:cTn>
                              </p:par>
                            </p:childTnLst>
                          </p:cTn>
                        </p:par>
                        <p:par>
                          <p:cTn id="305" fill="hold">
                            <p:stCondLst>
                              <p:cond delay="1000"/>
                            </p:stCondLst>
                            <p:childTnLst>
                              <p:par>
                                <p:cTn id="306" presetID="42" presetClass="exit" presetSubtype="0" fill="hold" nodeType="afterEffect">
                                  <p:stCondLst>
                                    <p:cond delay="0"/>
                                  </p:stCondLst>
                                  <p:childTnLst>
                                    <p:animEffect transition="out" filter="fade">
                                      <p:cBhvr>
                                        <p:cTn id="307" dur="1000"/>
                                        <p:tgtEl>
                                          <p:spTgt spid="96"/>
                                        </p:tgtEl>
                                      </p:cBhvr>
                                    </p:animEffect>
                                    <p:anim calcmode="lin" valueType="num">
                                      <p:cBhvr>
                                        <p:cTn id="308" dur="1000"/>
                                        <p:tgtEl>
                                          <p:spTgt spid="96"/>
                                        </p:tgtEl>
                                        <p:attrNameLst>
                                          <p:attrName>ppt_x</p:attrName>
                                        </p:attrNameLst>
                                      </p:cBhvr>
                                      <p:tavLst>
                                        <p:tav tm="0">
                                          <p:val>
                                            <p:strVal val="ppt_x"/>
                                          </p:val>
                                        </p:tav>
                                        <p:tav tm="100000">
                                          <p:val>
                                            <p:strVal val="ppt_x"/>
                                          </p:val>
                                        </p:tav>
                                      </p:tavLst>
                                    </p:anim>
                                    <p:anim calcmode="lin" valueType="num">
                                      <p:cBhvr>
                                        <p:cTn id="309" dur="1000"/>
                                        <p:tgtEl>
                                          <p:spTgt spid="96"/>
                                        </p:tgtEl>
                                        <p:attrNameLst>
                                          <p:attrName>ppt_y</p:attrName>
                                        </p:attrNameLst>
                                      </p:cBhvr>
                                      <p:tavLst>
                                        <p:tav tm="0">
                                          <p:val>
                                            <p:strVal val="ppt_y"/>
                                          </p:val>
                                        </p:tav>
                                        <p:tav tm="100000">
                                          <p:val>
                                            <p:strVal val="ppt_y+.1"/>
                                          </p:val>
                                        </p:tav>
                                      </p:tavLst>
                                    </p:anim>
                                    <p:set>
                                      <p:cBhvr>
                                        <p:cTn id="310" dur="1" fill="hold">
                                          <p:stCondLst>
                                            <p:cond delay="999"/>
                                          </p:stCondLst>
                                        </p:cTn>
                                        <p:tgtEl>
                                          <p:spTgt spid="96"/>
                                        </p:tgtEl>
                                        <p:attrNameLst>
                                          <p:attrName>style.visibility</p:attrName>
                                        </p:attrNameLst>
                                      </p:cBhvr>
                                      <p:to>
                                        <p:strVal val="hidden"/>
                                      </p:to>
                                    </p:set>
                                  </p:childTnLst>
                                </p:cTn>
                              </p:par>
                              <p:par>
                                <p:cTn id="311" presetID="1" presetClass="exit" presetSubtype="0" fill="hold" nodeType="withEffect">
                                  <p:stCondLst>
                                    <p:cond delay="250"/>
                                  </p:stCondLst>
                                  <p:childTnLst>
                                    <p:set>
                                      <p:cBhvr>
                                        <p:cTn id="312" dur="1" fill="hold">
                                          <p:stCondLst>
                                            <p:cond delay="0"/>
                                          </p:stCondLst>
                                        </p:cTn>
                                        <p:tgtEl>
                                          <p:spTgt spid="98"/>
                                        </p:tgtEl>
                                        <p:attrNameLst>
                                          <p:attrName>style.visibility</p:attrName>
                                        </p:attrNameLst>
                                      </p:cBhvr>
                                      <p:to>
                                        <p:strVal val="hidden"/>
                                      </p:to>
                                    </p:set>
                                  </p:childTnLst>
                                </p:cTn>
                              </p:par>
                              <p:par>
                                <p:cTn id="313" presetID="42" presetClass="entr" presetSubtype="0" fill="hold" nodeType="withEffect">
                                  <p:stCondLst>
                                    <p:cond delay="250"/>
                                  </p:stCondLst>
                                  <p:childTnLst>
                                    <p:set>
                                      <p:cBhvr>
                                        <p:cTn id="314" dur="1" fill="hold">
                                          <p:stCondLst>
                                            <p:cond delay="0"/>
                                          </p:stCondLst>
                                        </p:cTn>
                                        <p:tgtEl>
                                          <p:spTgt spid="55"/>
                                        </p:tgtEl>
                                        <p:attrNameLst>
                                          <p:attrName>style.visibility</p:attrName>
                                        </p:attrNameLst>
                                      </p:cBhvr>
                                      <p:to>
                                        <p:strVal val="visible"/>
                                      </p:to>
                                    </p:set>
                                    <p:animEffect transition="in" filter="fade">
                                      <p:cBhvr>
                                        <p:cTn id="315" dur="1000"/>
                                        <p:tgtEl>
                                          <p:spTgt spid="55"/>
                                        </p:tgtEl>
                                      </p:cBhvr>
                                    </p:animEffect>
                                    <p:anim calcmode="lin" valueType="num">
                                      <p:cBhvr>
                                        <p:cTn id="316" dur="1000" fill="hold"/>
                                        <p:tgtEl>
                                          <p:spTgt spid="55"/>
                                        </p:tgtEl>
                                        <p:attrNameLst>
                                          <p:attrName>ppt_x</p:attrName>
                                        </p:attrNameLst>
                                      </p:cBhvr>
                                      <p:tavLst>
                                        <p:tav tm="0">
                                          <p:val>
                                            <p:strVal val="#ppt_x"/>
                                          </p:val>
                                        </p:tav>
                                        <p:tav tm="100000">
                                          <p:val>
                                            <p:strVal val="#ppt_x"/>
                                          </p:val>
                                        </p:tav>
                                      </p:tavLst>
                                    </p:anim>
                                    <p:anim calcmode="lin" valueType="num">
                                      <p:cBhvr>
                                        <p:cTn id="317" dur="1000" fill="hold"/>
                                        <p:tgtEl>
                                          <p:spTgt spid="55"/>
                                        </p:tgtEl>
                                        <p:attrNameLst>
                                          <p:attrName>ppt_y</p:attrName>
                                        </p:attrNameLst>
                                      </p:cBhvr>
                                      <p:tavLst>
                                        <p:tav tm="0">
                                          <p:val>
                                            <p:strVal val="#ppt_y+.1"/>
                                          </p:val>
                                        </p:tav>
                                        <p:tav tm="100000">
                                          <p:val>
                                            <p:strVal val="#ppt_y"/>
                                          </p:val>
                                        </p:tav>
                                      </p:tavLst>
                                    </p:anim>
                                  </p:childTnLst>
                                </p:cTn>
                              </p:par>
                              <p:par>
                                <p:cTn id="318" presetID="42" presetClass="exit" presetSubtype="0" fill="hold" nodeType="withEffect">
                                  <p:stCondLst>
                                    <p:cond delay="2750"/>
                                  </p:stCondLst>
                                  <p:childTnLst>
                                    <p:animEffect transition="out" filter="fade">
                                      <p:cBhvr>
                                        <p:cTn id="319" dur="1000"/>
                                        <p:tgtEl>
                                          <p:spTgt spid="55"/>
                                        </p:tgtEl>
                                      </p:cBhvr>
                                    </p:animEffect>
                                    <p:anim calcmode="lin" valueType="num">
                                      <p:cBhvr>
                                        <p:cTn id="320" dur="1000"/>
                                        <p:tgtEl>
                                          <p:spTgt spid="55"/>
                                        </p:tgtEl>
                                        <p:attrNameLst>
                                          <p:attrName>ppt_x</p:attrName>
                                        </p:attrNameLst>
                                      </p:cBhvr>
                                      <p:tavLst>
                                        <p:tav tm="0">
                                          <p:val>
                                            <p:strVal val="ppt_x"/>
                                          </p:val>
                                        </p:tav>
                                        <p:tav tm="100000">
                                          <p:val>
                                            <p:strVal val="ppt_x"/>
                                          </p:val>
                                        </p:tav>
                                      </p:tavLst>
                                    </p:anim>
                                    <p:anim calcmode="lin" valueType="num">
                                      <p:cBhvr>
                                        <p:cTn id="321" dur="1000"/>
                                        <p:tgtEl>
                                          <p:spTgt spid="55"/>
                                        </p:tgtEl>
                                        <p:attrNameLst>
                                          <p:attrName>ppt_y</p:attrName>
                                        </p:attrNameLst>
                                      </p:cBhvr>
                                      <p:tavLst>
                                        <p:tav tm="0">
                                          <p:val>
                                            <p:strVal val="ppt_y"/>
                                          </p:val>
                                        </p:tav>
                                        <p:tav tm="100000">
                                          <p:val>
                                            <p:strVal val="ppt_y+.1"/>
                                          </p:val>
                                        </p:tav>
                                      </p:tavLst>
                                    </p:anim>
                                    <p:set>
                                      <p:cBhvr>
                                        <p:cTn id="322"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323" restart="whenNotActive" fill="hold" evtFilter="cancelBubble" nodeType="interactiveSeq">
                <p:stCondLst>
                  <p:cond evt="onClick" delay="0">
                    <p:tgtEl>
                      <p:spTgt spid="107"/>
                    </p:tgtEl>
                  </p:cond>
                </p:stCondLst>
                <p:endSync evt="end" delay="0">
                  <p:rtn val="all"/>
                </p:endSync>
                <p:childTnLst>
                  <p:par>
                    <p:cTn id="324" fill="hold">
                      <p:stCondLst>
                        <p:cond delay="0"/>
                      </p:stCondLst>
                      <p:childTnLst>
                        <p:par>
                          <p:cTn id="325" fill="hold">
                            <p:stCondLst>
                              <p:cond delay="0"/>
                            </p:stCondLst>
                            <p:childTnLst>
                              <p:par>
                                <p:cTn id="326" presetID="49" presetClass="entr" presetSubtype="0" decel="100000" fill="hold" nodeType="clickEffect">
                                  <p:stCondLst>
                                    <p:cond delay="0"/>
                                  </p:stCondLst>
                                  <p:childTnLst>
                                    <p:set>
                                      <p:cBhvr>
                                        <p:cTn id="327" dur="1" fill="hold">
                                          <p:stCondLst>
                                            <p:cond delay="0"/>
                                          </p:stCondLst>
                                        </p:cTn>
                                        <p:tgtEl>
                                          <p:spTgt spid="116"/>
                                        </p:tgtEl>
                                        <p:attrNameLst>
                                          <p:attrName>style.visibility</p:attrName>
                                        </p:attrNameLst>
                                      </p:cBhvr>
                                      <p:to>
                                        <p:strVal val="visible"/>
                                      </p:to>
                                    </p:set>
                                    <p:anim calcmode="lin" valueType="num">
                                      <p:cBhvr>
                                        <p:cTn id="328" dur="500" fill="hold"/>
                                        <p:tgtEl>
                                          <p:spTgt spid="116"/>
                                        </p:tgtEl>
                                        <p:attrNameLst>
                                          <p:attrName>ppt_w</p:attrName>
                                        </p:attrNameLst>
                                      </p:cBhvr>
                                      <p:tavLst>
                                        <p:tav tm="0">
                                          <p:val>
                                            <p:fltVal val="0"/>
                                          </p:val>
                                        </p:tav>
                                        <p:tav tm="100000">
                                          <p:val>
                                            <p:strVal val="#ppt_w"/>
                                          </p:val>
                                        </p:tav>
                                      </p:tavLst>
                                    </p:anim>
                                    <p:anim calcmode="lin" valueType="num">
                                      <p:cBhvr>
                                        <p:cTn id="329" dur="500" fill="hold"/>
                                        <p:tgtEl>
                                          <p:spTgt spid="116"/>
                                        </p:tgtEl>
                                        <p:attrNameLst>
                                          <p:attrName>ppt_h</p:attrName>
                                        </p:attrNameLst>
                                      </p:cBhvr>
                                      <p:tavLst>
                                        <p:tav tm="0">
                                          <p:val>
                                            <p:fltVal val="0"/>
                                          </p:val>
                                        </p:tav>
                                        <p:tav tm="100000">
                                          <p:val>
                                            <p:strVal val="#ppt_h"/>
                                          </p:val>
                                        </p:tav>
                                      </p:tavLst>
                                    </p:anim>
                                    <p:anim calcmode="lin" valueType="num">
                                      <p:cBhvr>
                                        <p:cTn id="330" dur="500" fill="hold"/>
                                        <p:tgtEl>
                                          <p:spTgt spid="116"/>
                                        </p:tgtEl>
                                        <p:attrNameLst>
                                          <p:attrName>style.rotation</p:attrName>
                                        </p:attrNameLst>
                                      </p:cBhvr>
                                      <p:tavLst>
                                        <p:tav tm="0">
                                          <p:val>
                                            <p:fltVal val="360"/>
                                          </p:val>
                                        </p:tav>
                                        <p:tav tm="100000">
                                          <p:val>
                                            <p:fltVal val="0"/>
                                          </p:val>
                                        </p:tav>
                                      </p:tavLst>
                                    </p:anim>
                                    <p:animEffect transition="in" filter="fade">
                                      <p:cBhvr>
                                        <p:cTn id="331" dur="500"/>
                                        <p:tgtEl>
                                          <p:spTgt spid="116"/>
                                        </p:tgtEl>
                                      </p:cBhvr>
                                    </p:animEffect>
                                  </p:childTnLst>
                                  <p:subTnLst>
                                    <p:audio>
                                      <p:cMediaNode>
                                        <p:cTn display="0" masterRel="sameClick">
                                          <p:stCondLst>
                                            <p:cond evt="begin" delay="0">
                                              <p:tn val="326"/>
                                            </p:cond>
                                          </p:stCondLst>
                                          <p:endCondLst>
                                            <p:cond evt="onStopAudio" delay="0">
                                              <p:tgtEl>
                                                <p:sldTgt/>
                                              </p:tgtEl>
                                            </p:cond>
                                          </p:endCondLst>
                                        </p:cTn>
                                        <p:tgtEl>
                                          <p:sndTgt r:embed="rId2" name="Blowing A Raspberry Fart.wav"/>
                                        </p:tgtEl>
                                      </p:cMediaNode>
                                    </p:audio>
                                  </p:subTnLst>
                                </p:cTn>
                              </p:par>
                            </p:childTnLst>
                          </p:cTn>
                        </p:par>
                        <p:par>
                          <p:cTn id="332" fill="hold">
                            <p:stCondLst>
                              <p:cond delay="500"/>
                            </p:stCondLst>
                            <p:childTnLst>
                              <p:par>
                                <p:cTn id="333" presetID="10" presetClass="exit" presetSubtype="0" fill="hold" nodeType="afterEffect">
                                  <p:stCondLst>
                                    <p:cond delay="0"/>
                                  </p:stCondLst>
                                  <p:childTnLst>
                                    <p:animEffect transition="out" filter="fade">
                                      <p:cBhvr>
                                        <p:cTn id="334" dur="500"/>
                                        <p:tgtEl>
                                          <p:spTgt spid="116"/>
                                        </p:tgtEl>
                                      </p:cBhvr>
                                    </p:animEffect>
                                    <p:set>
                                      <p:cBhvr>
                                        <p:cTn id="335" dur="1" fill="hold">
                                          <p:stCondLst>
                                            <p:cond delay="499"/>
                                          </p:stCondLst>
                                        </p:cTn>
                                        <p:tgtEl>
                                          <p:spTgt spid="116"/>
                                        </p:tgtEl>
                                        <p:attrNameLst>
                                          <p:attrName>style.visibility</p:attrName>
                                        </p:attrNameLst>
                                      </p:cBhvr>
                                      <p:to>
                                        <p:strVal val="hidden"/>
                                      </p:to>
                                    </p:set>
                                  </p:childTnLst>
                                </p:cTn>
                              </p:par>
                              <p:par>
                                <p:cTn id="336" presetID="1" presetClass="exit" presetSubtype="0" fill="hold" nodeType="withEffect">
                                  <p:stCondLst>
                                    <p:cond delay="0"/>
                                  </p:stCondLst>
                                  <p:childTnLst>
                                    <p:set>
                                      <p:cBhvr>
                                        <p:cTn id="337" dur="1" fill="hold">
                                          <p:stCondLst>
                                            <p:cond delay="0"/>
                                          </p:stCondLst>
                                        </p:cTn>
                                        <p:tgtEl>
                                          <p:spTgt spid="107"/>
                                        </p:tgtEl>
                                        <p:attrNameLst>
                                          <p:attrName>style.visibility</p:attrName>
                                        </p:attrNameLst>
                                      </p:cBhvr>
                                      <p:to>
                                        <p:strVal val="hidden"/>
                                      </p:to>
                                    </p:set>
                                  </p:childTnLst>
                                </p:cTn>
                              </p:par>
                              <p:par>
                                <p:cTn id="338" presetID="1" presetClass="entr" presetSubtype="0" fill="hold" nodeType="withEffect">
                                  <p:stCondLst>
                                    <p:cond delay="0"/>
                                  </p:stCondLst>
                                  <p:childTnLst>
                                    <p:set>
                                      <p:cBhvr>
                                        <p:cTn id="339" dur="1" fill="hold">
                                          <p:stCondLst>
                                            <p:cond delay="0"/>
                                          </p:stCondLst>
                                        </p:cTn>
                                        <p:tgtEl>
                                          <p:spTgt spid="108"/>
                                        </p:tgtEl>
                                        <p:attrNameLst>
                                          <p:attrName>style.visibility</p:attrName>
                                        </p:attrNameLst>
                                      </p:cBhvr>
                                      <p:to>
                                        <p:strVal val="visible"/>
                                      </p:to>
                                    </p:set>
                                  </p:childTnLst>
                                </p:cTn>
                              </p:par>
                              <p:par>
                                <p:cTn id="340" presetID="1" presetClass="entr" presetSubtype="0" fill="hold" nodeType="withEffect">
                                  <p:stCondLst>
                                    <p:cond delay="0"/>
                                  </p:stCondLst>
                                  <p:childTnLst>
                                    <p:set>
                                      <p:cBhvr>
                                        <p:cTn id="341" dur="1" fill="hold">
                                          <p:stCondLst>
                                            <p:cond delay="0"/>
                                          </p:stCondLst>
                                        </p:cTn>
                                        <p:tgtEl>
                                          <p:spTgt spid="110"/>
                                        </p:tgtEl>
                                        <p:attrNameLst>
                                          <p:attrName>style.visibility</p:attrName>
                                        </p:attrNameLst>
                                      </p:cBhvr>
                                      <p:to>
                                        <p:strVal val="visible"/>
                                      </p:to>
                                    </p:set>
                                  </p:childTnLst>
                                </p:cTn>
                              </p:par>
                            </p:childTnLst>
                          </p:cTn>
                        </p:par>
                        <p:par>
                          <p:cTn id="342" fill="hold">
                            <p:stCondLst>
                              <p:cond delay="1000"/>
                            </p:stCondLst>
                            <p:childTnLst>
                              <p:par>
                                <p:cTn id="343" presetID="42" presetClass="exit" presetSubtype="0" fill="hold" nodeType="afterEffect">
                                  <p:stCondLst>
                                    <p:cond delay="0"/>
                                  </p:stCondLst>
                                  <p:childTnLst>
                                    <p:animEffect transition="out" filter="fade">
                                      <p:cBhvr>
                                        <p:cTn id="344" dur="1000"/>
                                        <p:tgtEl>
                                          <p:spTgt spid="108"/>
                                        </p:tgtEl>
                                      </p:cBhvr>
                                    </p:animEffect>
                                    <p:anim calcmode="lin" valueType="num">
                                      <p:cBhvr>
                                        <p:cTn id="345" dur="1000"/>
                                        <p:tgtEl>
                                          <p:spTgt spid="108"/>
                                        </p:tgtEl>
                                        <p:attrNameLst>
                                          <p:attrName>ppt_x</p:attrName>
                                        </p:attrNameLst>
                                      </p:cBhvr>
                                      <p:tavLst>
                                        <p:tav tm="0">
                                          <p:val>
                                            <p:strVal val="ppt_x"/>
                                          </p:val>
                                        </p:tav>
                                        <p:tav tm="100000">
                                          <p:val>
                                            <p:strVal val="ppt_x"/>
                                          </p:val>
                                        </p:tav>
                                      </p:tavLst>
                                    </p:anim>
                                    <p:anim calcmode="lin" valueType="num">
                                      <p:cBhvr>
                                        <p:cTn id="346" dur="1000"/>
                                        <p:tgtEl>
                                          <p:spTgt spid="108"/>
                                        </p:tgtEl>
                                        <p:attrNameLst>
                                          <p:attrName>ppt_y</p:attrName>
                                        </p:attrNameLst>
                                      </p:cBhvr>
                                      <p:tavLst>
                                        <p:tav tm="0">
                                          <p:val>
                                            <p:strVal val="ppt_y"/>
                                          </p:val>
                                        </p:tav>
                                        <p:tav tm="100000">
                                          <p:val>
                                            <p:strVal val="ppt_y+.1"/>
                                          </p:val>
                                        </p:tav>
                                      </p:tavLst>
                                    </p:anim>
                                    <p:set>
                                      <p:cBhvr>
                                        <p:cTn id="347" dur="1" fill="hold">
                                          <p:stCondLst>
                                            <p:cond delay="999"/>
                                          </p:stCondLst>
                                        </p:cTn>
                                        <p:tgtEl>
                                          <p:spTgt spid="108"/>
                                        </p:tgtEl>
                                        <p:attrNameLst>
                                          <p:attrName>style.visibility</p:attrName>
                                        </p:attrNameLst>
                                      </p:cBhvr>
                                      <p:to>
                                        <p:strVal val="hidden"/>
                                      </p:to>
                                    </p:set>
                                  </p:childTnLst>
                                </p:cTn>
                              </p:par>
                              <p:par>
                                <p:cTn id="348" presetID="1" presetClass="exit" presetSubtype="0" fill="hold" nodeType="withEffect">
                                  <p:stCondLst>
                                    <p:cond delay="300"/>
                                  </p:stCondLst>
                                  <p:childTnLst>
                                    <p:set>
                                      <p:cBhvr>
                                        <p:cTn id="349" dur="1" fill="hold">
                                          <p:stCondLst>
                                            <p:cond delay="0"/>
                                          </p:stCondLst>
                                        </p:cTn>
                                        <p:tgtEl>
                                          <p:spTgt spid="110"/>
                                        </p:tgtEl>
                                        <p:attrNameLst>
                                          <p:attrName>style.visibility</p:attrName>
                                        </p:attrNameLst>
                                      </p:cBhvr>
                                      <p:to>
                                        <p:strVal val="hidden"/>
                                      </p:to>
                                    </p:set>
                                  </p:childTnLst>
                                </p:cTn>
                              </p:par>
                              <p:par>
                                <p:cTn id="350" presetID="42" presetClass="entr" presetSubtype="0" fill="hold" nodeType="withEffect">
                                  <p:stCondLst>
                                    <p:cond delay="300"/>
                                  </p:stCondLst>
                                  <p:childTnLst>
                                    <p:set>
                                      <p:cBhvr>
                                        <p:cTn id="351" dur="1" fill="hold">
                                          <p:stCondLst>
                                            <p:cond delay="0"/>
                                          </p:stCondLst>
                                        </p:cTn>
                                        <p:tgtEl>
                                          <p:spTgt spid="57"/>
                                        </p:tgtEl>
                                        <p:attrNameLst>
                                          <p:attrName>style.visibility</p:attrName>
                                        </p:attrNameLst>
                                      </p:cBhvr>
                                      <p:to>
                                        <p:strVal val="visible"/>
                                      </p:to>
                                    </p:set>
                                    <p:animEffect transition="in" filter="fade">
                                      <p:cBhvr>
                                        <p:cTn id="352" dur="1000"/>
                                        <p:tgtEl>
                                          <p:spTgt spid="57"/>
                                        </p:tgtEl>
                                      </p:cBhvr>
                                    </p:animEffect>
                                    <p:anim calcmode="lin" valueType="num">
                                      <p:cBhvr>
                                        <p:cTn id="353" dur="1000" fill="hold"/>
                                        <p:tgtEl>
                                          <p:spTgt spid="57"/>
                                        </p:tgtEl>
                                        <p:attrNameLst>
                                          <p:attrName>ppt_x</p:attrName>
                                        </p:attrNameLst>
                                      </p:cBhvr>
                                      <p:tavLst>
                                        <p:tav tm="0">
                                          <p:val>
                                            <p:strVal val="#ppt_x"/>
                                          </p:val>
                                        </p:tav>
                                        <p:tav tm="100000">
                                          <p:val>
                                            <p:strVal val="#ppt_x"/>
                                          </p:val>
                                        </p:tav>
                                      </p:tavLst>
                                    </p:anim>
                                    <p:anim calcmode="lin" valueType="num">
                                      <p:cBhvr>
                                        <p:cTn id="354" dur="1000" fill="hold"/>
                                        <p:tgtEl>
                                          <p:spTgt spid="57"/>
                                        </p:tgtEl>
                                        <p:attrNameLst>
                                          <p:attrName>ppt_y</p:attrName>
                                        </p:attrNameLst>
                                      </p:cBhvr>
                                      <p:tavLst>
                                        <p:tav tm="0">
                                          <p:val>
                                            <p:strVal val="#ppt_y+.1"/>
                                          </p:val>
                                        </p:tav>
                                        <p:tav tm="100000">
                                          <p:val>
                                            <p:strVal val="#ppt_y"/>
                                          </p:val>
                                        </p:tav>
                                      </p:tavLst>
                                    </p:anim>
                                  </p:childTnLst>
                                </p:cTn>
                              </p:par>
                              <p:par>
                                <p:cTn id="355" presetID="42" presetClass="exit" presetSubtype="0" fill="hold" nodeType="withEffect">
                                  <p:stCondLst>
                                    <p:cond delay="2800"/>
                                  </p:stCondLst>
                                  <p:childTnLst>
                                    <p:animEffect transition="out" filter="fade">
                                      <p:cBhvr>
                                        <p:cTn id="356" dur="1000"/>
                                        <p:tgtEl>
                                          <p:spTgt spid="57"/>
                                        </p:tgtEl>
                                      </p:cBhvr>
                                    </p:animEffect>
                                    <p:anim calcmode="lin" valueType="num">
                                      <p:cBhvr>
                                        <p:cTn id="357" dur="1000"/>
                                        <p:tgtEl>
                                          <p:spTgt spid="57"/>
                                        </p:tgtEl>
                                        <p:attrNameLst>
                                          <p:attrName>ppt_x</p:attrName>
                                        </p:attrNameLst>
                                      </p:cBhvr>
                                      <p:tavLst>
                                        <p:tav tm="0">
                                          <p:val>
                                            <p:strVal val="ppt_x"/>
                                          </p:val>
                                        </p:tav>
                                        <p:tav tm="100000">
                                          <p:val>
                                            <p:strVal val="ppt_x"/>
                                          </p:val>
                                        </p:tav>
                                      </p:tavLst>
                                    </p:anim>
                                    <p:anim calcmode="lin" valueType="num">
                                      <p:cBhvr>
                                        <p:cTn id="358" dur="1000"/>
                                        <p:tgtEl>
                                          <p:spTgt spid="57"/>
                                        </p:tgtEl>
                                        <p:attrNameLst>
                                          <p:attrName>ppt_y</p:attrName>
                                        </p:attrNameLst>
                                      </p:cBhvr>
                                      <p:tavLst>
                                        <p:tav tm="0">
                                          <p:val>
                                            <p:strVal val="ppt_y"/>
                                          </p:val>
                                        </p:tav>
                                        <p:tav tm="100000">
                                          <p:val>
                                            <p:strVal val="ppt_y+.1"/>
                                          </p:val>
                                        </p:tav>
                                      </p:tavLst>
                                    </p:anim>
                                    <p:set>
                                      <p:cBhvr>
                                        <p:cTn id="359"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9436"/>
            <a:ext cx="18288000" cy="10868949"/>
          </a:xfrm>
          <a:prstGeom prst="rect">
            <a:avLst/>
          </a:prstGeom>
        </p:spPr>
      </p:pic>
      <p:pic>
        <p:nvPicPr>
          <p:cNvPr id="4" name="Picture 4" descr="n67 Fb Tuyen Dang"/>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515" y="610110"/>
            <a:ext cx="4731636" cy="4027805"/>
          </a:xfrm>
          <a:prstGeom prst="rect">
            <a:avLst/>
          </a:prstGeom>
        </p:spPr>
      </p:pic>
      <p:pic>
        <p:nvPicPr>
          <p:cNvPr id="7" name="Picture 5" descr="n67 Fb Tuyen Dang">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991" y="8466533"/>
            <a:ext cx="5668763" cy="1602979"/>
          </a:xfrm>
          <a:prstGeom prst="rect">
            <a:avLst/>
          </a:prstGeom>
        </p:spPr>
      </p:pic>
      <p:sp>
        <p:nvSpPr>
          <p:cNvPr id="8" name="Rectangle 7" descr="n67 Fb Tuyen Dang">
            <a:extLst>
              <a:ext uri="{FF2B5EF4-FFF2-40B4-BE49-F238E27FC236}">
                <a16:creationId xmlns:a16="http://schemas.microsoft.com/office/drawing/2014/main" xmlns="" id="{C224A0A2-47C0-436B-BA35-F4A80A2F7E14}"/>
              </a:ext>
            </a:extLst>
          </p:cNvPr>
          <p:cNvSpPr/>
          <p:nvPr/>
        </p:nvSpPr>
        <p:spPr>
          <a:xfrm>
            <a:off x="1032869" y="376852"/>
            <a:ext cx="16189835" cy="331621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vi-VN" sz="4800" b="1"/>
              <a:t>Câu 1: </a:t>
            </a:r>
            <a:r>
              <a:rPr lang="vi-VN" sz="4800"/>
              <a:t>Chọn câu phát biểu đúng nhất?</a:t>
            </a:r>
            <a:endParaRPr lang="en-US" sz="4800"/>
          </a:p>
        </p:txBody>
      </p:sp>
      <p:sp>
        <p:nvSpPr>
          <p:cNvPr id="9" name="Rectangle 8" descr="n67 Fb Tuyen Dang">
            <a:extLst>
              <a:ext uri="{FF2B5EF4-FFF2-40B4-BE49-F238E27FC236}">
                <a16:creationId xmlns:a16="http://schemas.microsoft.com/office/drawing/2014/main" xmlns="" id="{31D9F237-BC35-47CA-AE3D-2906AEF91F57}"/>
              </a:ext>
            </a:extLst>
          </p:cNvPr>
          <p:cNvSpPr/>
          <p:nvPr/>
        </p:nvSpPr>
        <p:spPr>
          <a:xfrm>
            <a:off x="1032869" y="3926169"/>
            <a:ext cx="161665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A. </a:t>
            </a:r>
            <a:r>
              <a:rPr lang="vi-VN" sz="4800">
                <a:latin typeface="Segoe UI" panose="020B0502040204020203" pitchFamily="34" charset="0"/>
                <a:cs typeface="Segoe UI" panose="020B0502040204020203" pitchFamily="34" charset="0"/>
              </a:rPr>
              <a:t>Véc-tơ động lượng của hệ bảo toàn</a:t>
            </a:r>
            <a:endParaRPr lang="en-US" sz="4800">
              <a:latin typeface="Segoe UI" panose="020B0502040204020203" pitchFamily="34" charset="0"/>
              <a:cs typeface="Segoe UI" panose="020B0502040204020203" pitchFamily="34" charset="0"/>
            </a:endParaRPr>
          </a:p>
        </p:txBody>
      </p:sp>
      <p:sp>
        <p:nvSpPr>
          <p:cNvPr id="10" name="Rectangle 9" descr="n67 Fb Tuyen Dang">
            <a:extLst>
              <a:ext uri="{FF2B5EF4-FFF2-40B4-BE49-F238E27FC236}">
                <a16:creationId xmlns:a16="http://schemas.microsoft.com/office/drawing/2014/main" xmlns="" id="{3B9A1A09-14A5-489A-9BE4-620FA15B571E}"/>
              </a:ext>
            </a:extLst>
          </p:cNvPr>
          <p:cNvSpPr/>
          <p:nvPr/>
        </p:nvSpPr>
        <p:spPr>
          <a:xfrm>
            <a:off x="993669" y="5116799"/>
            <a:ext cx="162057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B. </a:t>
            </a:r>
            <a:r>
              <a:rPr lang="vi-VN" sz="4800">
                <a:latin typeface="Segoe UI" panose="020B0502040204020203" pitchFamily="34" charset="0"/>
                <a:cs typeface="Segoe UI" panose="020B0502040204020203" pitchFamily="34" charset="0"/>
              </a:rPr>
              <a:t>Véc-tơ động lượng toàn phần của hệ bảo toàn</a:t>
            </a:r>
            <a:endParaRPr lang="en-US" sz="4800">
              <a:solidFill>
                <a:prstClr val="white"/>
              </a:solidFill>
              <a:latin typeface="Segoe UI" panose="020B0502040204020203" pitchFamily="34" charset="0"/>
              <a:cs typeface="Segoe UI" panose="020B0502040204020203" pitchFamily="34" charset="0"/>
            </a:endParaRPr>
          </a:p>
        </p:txBody>
      </p:sp>
      <p:sp>
        <p:nvSpPr>
          <p:cNvPr id="11" name="Rectangle 10" descr="n67 Fb Tuyen Dang">
            <a:extLst>
              <a:ext uri="{FF2B5EF4-FFF2-40B4-BE49-F238E27FC236}">
                <a16:creationId xmlns:a16="http://schemas.microsoft.com/office/drawing/2014/main" xmlns="" id="{FFDD793F-B1B3-4C54-989F-9203A93AB395}"/>
              </a:ext>
            </a:extLst>
          </p:cNvPr>
          <p:cNvSpPr/>
          <p:nvPr/>
        </p:nvSpPr>
        <p:spPr>
          <a:xfrm>
            <a:off x="993669" y="6307429"/>
            <a:ext cx="16229035"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C. </a:t>
            </a:r>
            <a:r>
              <a:rPr lang="vi-VN" sz="4800">
                <a:latin typeface="Segoe UI" panose="020B0502040204020203" pitchFamily="34" charset="0"/>
                <a:cs typeface="Segoe UI" panose="020B0502040204020203" pitchFamily="34" charset="0"/>
              </a:rPr>
              <a:t>Véc-tơ động lượng toàn phần của hệ kín bảo toàn</a:t>
            </a:r>
            <a:endParaRPr lang="en-US" sz="4800">
              <a:solidFill>
                <a:prstClr val="white"/>
              </a:solidFill>
              <a:latin typeface="Segoe UI" panose="020B0502040204020203" pitchFamily="34" charset="0"/>
              <a:cs typeface="Segoe UI" panose="020B0502040204020203" pitchFamily="34" charset="0"/>
            </a:endParaRPr>
          </a:p>
        </p:txBody>
      </p:sp>
      <p:pic>
        <p:nvPicPr>
          <p:cNvPr id="12" name="Picture 7" descr="n67 Fb Tuyen Dang">
            <a:extLst>
              <a:ext uri="{FF2B5EF4-FFF2-40B4-BE49-F238E27FC236}">
                <a16:creationId xmlns:a16="http://schemas.microsoft.com/office/drawing/2014/main" xmlns=""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76737" y="8466534"/>
            <a:ext cx="5817941" cy="1602977"/>
          </a:xfrm>
          <a:prstGeom prst="rect">
            <a:avLst/>
          </a:prstGeom>
        </p:spPr>
      </p:pic>
      <p:pic>
        <p:nvPicPr>
          <p:cNvPr id="13" name="Picture 12" descr="n67 Fb Tuyen Dang">
            <a:hlinkClick r:id="rId10"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1"/>
          <a:stretch>
            <a:fillRect/>
          </a:stretch>
        </p:blipFill>
        <p:spPr>
          <a:xfrm>
            <a:off x="8321442" y="8575768"/>
            <a:ext cx="1460609" cy="1529074"/>
          </a:xfrm>
          <a:prstGeom prst="rect">
            <a:avLst/>
          </a:prstGeom>
        </p:spPr>
      </p:pic>
      <p:pic>
        <p:nvPicPr>
          <p:cNvPr id="2052" name="Picture 4" descr="n67 Fb Tuyen Dang">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539700" y="6105105"/>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67 Fb Tuyen Dang">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488573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67 Fb Tuyen Dang">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3627275"/>
            <a:ext cx="1051194" cy="1072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descr="n67 Fb Tuyen Dang">
            <a:extLst>
              <a:ext uri="{FF2B5EF4-FFF2-40B4-BE49-F238E27FC236}">
                <a16:creationId xmlns:a16="http://schemas.microsoft.com/office/drawing/2014/main" xmlns="" id="{F16999E0-8471-63C5-C785-DFED3DB7F737}"/>
              </a:ext>
            </a:extLst>
          </p:cNvPr>
          <p:cNvSpPr/>
          <p:nvPr/>
        </p:nvSpPr>
        <p:spPr>
          <a:xfrm>
            <a:off x="993669" y="7526804"/>
            <a:ext cx="16229035"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D. </a:t>
            </a:r>
            <a:r>
              <a:rPr lang="vi-VN" sz="4800">
                <a:latin typeface="Segoe UI" panose="020B0502040204020203" pitchFamily="34" charset="0"/>
                <a:cs typeface="Segoe UI" panose="020B0502040204020203" pitchFamily="34" charset="0"/>
              </a:rPr>
              <a:t>Động lượng của hệ kín bảo toàn</a:t>
            </a:r>
            <a:endParaRPr lang="en-US" sz="4800">
              <a:latin typeface="Segoe UI" panose="020B0502040204020203" pitchFamily="34" charset="0"/>
              <a:cs typeface="Segoe UI" panose="020B0502040204020203" pitchFamily="34" charset="0"/>
            </a:endParaRPr>
          </a:p>
        </p:txBody>
      </p:sp>
      <p:pic>
        <p:nvPicPr>
          <p:cNvPr id="15" name="Picture 4" descr="n67 Fb Tuyen Dang">
            <a:extLst>
              <a:ext uri="{FF2B5EF4-FFF2-40B4-BE49-F238E27FC236}">
                <a16:creationId xmlns:a16="http://schemas.microsoft.com/office/drawing/2014/main" xmlns="" id="{7270E263-7A16-2713-A157-D3AD74A13FDD}"/>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7288142"/>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5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FF0000"/>
                                      </p:to>
                                    </p:animClr>
                                    <p:animClr clrSpc="rgb" dir="cw">
                                      <p:cBhvr>
                                        <p:cTn id="26" dur="250" autoRev="1" fill="remove"/>
                                        <p:tgtEl>
                                          <p:spTgt spid="9"/>
                                        </p:tgtEl>
                                        <p:attrNameLst>
                                          <p:attrName>fillcolor</p:attrName>
                                        </p:attrNameLst>
                                      </p:cBhvr>
                                      <p:to>
                                        <a:srgbClr val="FF0000"/>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Te feud-buzzer.wav"/>
                                        </p:tgtEl>
                                      </p:cMediaNode>
                                    </p:audio>
                                  </p:sub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10"/>
                                        </p:tgtEl>
                                        <p:attrNameLst>
                                          <p:attrName>style.color</p:attrName>
                                        </p:attrNameLst>
                                      </p:cBhvr>
                                      <p:to>
                                        <a:srgbClr val="FF3300"/>
                                      </p:to>
                                    </p:animClr>
                                    <p:animClr clrSpc="rgb" dir="cw">
                                      <p:cBhvr>
                                        <p:cTn id="39" dur="250" autoRev="1" fill="remove"/>
                                        <p:tgtEl>
                                          <p:spTgt spid="10"/>
                                        </p:tgtEl>
                                        <p:attrNameLst>
                                          <p:attrName>fillcolor</p:attrName>
                                        </p:attrNameLst>
                                      </p:cBhvr>
                                      <p:to>
                                        <a:srgbClr val="FF3300"/>
                                      </p:to>
                                    </p:animClr>
                                    <p:set>
                                      <p:cBhvr>
                                        <p:cTn id="40" dur="250" autoRev="1" fill="remove"/>
                                        <p:tgtEl>
                                          <p:spTgt spid="10"/>
                                        </p:tgtEl>
                                        <p:attrNameLst>
                                          <p:attrName>fill.type</p:attrName>
                                        </p:attrNameLst>
                                      </p:cBhvr>
                                      <p:to>
                                        <p:strVal val="solid"/>
                                      </p:to>
                                    </p:set>
                                    <p:set>
                                      <p:cBhvr>
                                        <p:cTn id="41" dur="250" autoRev="1" fill="remove"/>
                                        <p:tgtEl>
                                          <p:spTgt spid="10"/>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Te feud-buzzer.wav"/>
                                        </p:tgtEl>
                                      </p:cMediaNode>
                                    </p:audio>
                                  </p:subTnLst>
                                </p:cTn>
                              </p:par>
                              <p:par>
                                <p:cTn id="42" presetID="53" presetClass="entr" presetSubtype="16"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27" presetClass="emph" presetSubtype="0" repeatCount="5000" fill="remove" grpId="0" nodeType="clickEffect">
                                  <p:stCondLst>
                                    <p:cond delay="0"/>
                                  </p:stCondLst>
                                  <p:childTnLst>
                                    <p:animClr clrSpc="rgb" dir="cw">
                                      <p:cBhvr override="childStyle">
                                        <p:cTn id="51" dur="250" autoRev="1" fill="remove"/>
                                        <p:tgtEl>
                                          <p:spTgt spid="11"/>
                                        </p:tgtEl>
                                        <p:attrNameLst>
                                          <p:attrName>style.color</p:attrName>
                                        </p:attrNameLst>
                                      </p:cBhvr>
                                      <p:to>
                                        <a:srgbClr val="5B9BD5"/>
                                      </p:to>
                                    </p:animClr>
                                    <p:animClr clrSpc="rgb" dir="cw">
                                      <p:cBhvr>
                                        <p:cTn id="52" dur="250" autoRev="1" fill="remove"/>
                                        <p:tgtEl>
                                          <p:spTgt spid="11"/>
                                        </p:tgtEl>
                                        <p:attrNameLst>
                                          <p:attrName>fillcolor</p:attrName>
                                        </p:attrNameLst>
                                      </p:cBhvr>
                                      <p:to>
                                        <a:srgbClr val="5B9BD5"/>
                                      </p:to>
                                    </p:animClr>
                                    <p:set>
                                      <p:cBhvr>
                                        <p:cTn id="53" dur="250" autoRev="1" fill="remove"/>
                                        <p:tgtEl>
                                          <p:spTgt spid="11"/>
                                        </p:tgtEl>
                                        <p:attrNameLst>
                                          <p:attrName>fill.type</p:attrName>
                                        </p:attrNameLst>
                                      </p:cBhvr>
                                      <p:to>
                                        <p:strVal val="solid"/>
                                      </p:to>
                                    </p:set>
                                    <p:set>
                                      <p:cBhvr>
                                        <p:cTn id="54" dur="250" autoRev="1" fill="remove"/>
                                        <p:tgtEl>
                                          <p:spTgt spid="11"/>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orrect-answer.wav"/>
                                        </p:tgtEl>
                                      </p:cMediaNode>
                                    </p:audio>
                                  </p:subTnLst>
                                </p:cTn>
                              </p:par>
                              <p:par>
                                <p:cTn id="55" presetID="53" presetClass="entr" presetSubtype="16" fill="hold" nodeType="withEffect">
                                  <p:stCondLst>
                                    <p:cond delay="0"/>
                                  </p:stCondLst>
                                  <p:childTnLst>
                                    <p:set>
                                      <p:cBhvr>
                                        <p:cTn id="56" dur="1" fill="hold">
                                          <p:stCondLst>
                                            <p:cond delay="0"/>
                                          </p:stCondLst>
                                        </p:cTn>
                                        <p:tgtEl>
                                          <p:spTgt spid="2052"/>
                                        </p:tgtEl>
                                        <p:attrNameLst>
                                          <p:attrName>style.visibility</p:attrName>
                                        </p:attrNameLst>
                                      </p:cBhvr>
                                      <p:to>
                                        <p:strVal val="visible"/>
                                      </p:to>
                                    </p:set>
                                    <p:anim calcmode="lin" valueType="num">
                                      <p:cBhvr>
                                        <p:cTn id="57" dur="500" fill="hold"/>
                                        <p:tgtEl>
                                          <p:spTgt spid="2052"/>
                                        </p:tgtEl>
                                        <p:attrNameLst>
                                          <p:attrName>ppt_w</p:attrName>
                                        </p:attrNameLst>
                                      </p:cBhvr>
                                      <p:tavLst>
                                        <p:tav tm="0">
                                          <p:val>
                                            <p:fltVal val="0"/>
                                          </p:val>
                                        </p:tav>
                                        <p:tav tm="100000">
                                          <p:val>
                                            <p:strVal val="#ppt_w"/>
                                          </p:val>
                                        </p:tav>
                                      </p:tavLst>
                                    </p:anim>
                                    <p:anim calcmode="lin" valueType="num">
                                      <p:cBhvr>
                                        <p:cTn id="58" dur="500" fill="hold"/>
                                        <p:tgtEl>
                                          <p:spTgt spid="2052"/>
                                        </p:tgtEl>
                                        <p:attrNameLst>
                                          <p:attrName>ppt_h</p:attrName>
                                        </p:attrNameLst>
                                      </p:cBhvr>
                                      <p:tavLst>
                                        <p:tav tm="0">
                                          <p:val>
                                            <p:fltVal val="0"/>
                                          </p:val>
                                        </p:tav>
                                        <p:tav tm="100000">
                                          <p:val>
                                            <p:strVal val="#ppt_h"/>
                                          </p:val>
                                        </p:tav>
                                      </p:tavLst>
                                    </p:anim>
                                    <p:animEffect transition="in" filter="fade">
                                      <p:cBhvr>
                                        <p:cTn id="59" dur="500"/>
                                        <p:tgtEl>
                                          <p:spTgt spid="2052"/>
                                        </p:tgtEl>
                                      </p:cBhvr>
                                    </p:animEffect>
                                  </p:childTnLst>
                                </p:cTn>
                              </p:par>
                              <p:par>
                                <p:cTn id="60" presetID="42" presetClass="entr" presetSubtype="0" fill="hold" nodeType="withEffect">
                                  <p:stCondLst>
                                    <p:cond delay="60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400"/>
                                        <p:tgtEl>
                                          <p:spTgt spid="13"/>
                                        </p:tgtEl>
                                      </p:cBhvr>
                                    </p:animEffect>
                                    <p:anim calcmode="lin" valueType="num">
                                      <p:cBhvr>
                                        <p:cTn id="63" dur="400" fill="hold"/>
                                        <p:tgtEl>
                                          <p:spTgt spid="13"/>
                                        </p:tgtEl>
                                        <p:attrNameLst>
                                          <p:attrName>ppt_x</p:attrName>
                                        </p:attrNameLst>
                                      </p:cBhvr>
                                      <p:tavLst>
                                        <p:tav tm="0">
                                          <p:val>
                                            <p:strVal val="#ppt_x"/>
                                          </p:val>
                                        </p:tav>
                                        <p:tav tm="100000">
                                          <p:val>
                                            <p:strVal val="#ppt_x"/>
                                          </p:val>
                                        </p:tav>
                                      </p:tavLst>
                                    </p:anim>
                                    <p:anim calcmode="lin" valueType="num">
                                      <p:cBhvr>
                                        <p:cTn id="64" dur="4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4"/>
                                        </p:tgtEl>
                                        <p:attrNameLst>
                                          <p:attrName>style.color</p:attrName>
                                        </p:attrNameLst>
                                      </p:cBhvr>
                                      <p:to>
                                        <a:srgbClr val="FF3300"/>
                                      </p:to>
                                    </p:animClr>
                                    <p:animClr clrSpc="rgb" dir="cw">
                                      <p:cBhvr>
                                        <p:cTn id="70" dur="250" autoRev="1" fill="remove"/>
                                        <p:tgtEl>
                                          <p:spTgt spid="14"/>
                                        </p:tgtEl>
                                        <p:attrNameLst>
                                          <p:attrName>fillcolor</p:attrName>
                                        </p:attrNameLst>
                                      </p:cBhvr>
                                      <p:to>
                                        <a:srgbClr val="FF3300"/>
                                      </p:to>
                                    </p:animClr>
                                    <p:set>
                                      <p:cBhvr>
                                        <p:cTn id="71" dur="250" autoRev="1" fill="remove"/>
                                        <p:tgtEl>
                                          <p:spTgt spid="14"/>
                                        </p:tgtEl>
                                        <p:attrNameLst>
                                          <p:attrName>fill.type</p:attrName>
                                        </p:attrNameLst>
                                      </p:cBhvr>
                                      <p:to>
                                        <p:strVal val="solid"/>
                                      </p:to>
                                    </p:set>
                                    <p:set>
                                      <p:cBhvr>
                                        <p:cTn id="72" dur="250" autoRev="1" fill="remove"/>
                                        <p:tgtEl>
                                          <p:spTgt spid="1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animBg="1"/>
      <p:bldP spid="10" grpId="1" animBg="1"/>
      <p:bldP spid="11" grpId="0" animBg="1"/>
      <p:bldP spid="11" grpId="1"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9436"/>
            <a:ext cx="18288000" cy="10868949"/>
          </a:xfrm>
          <a:prstGeom prst="rect">
            <a:avLst/>
          </a:prstGeom>
        </p:spPr>
      </p:pic>
      <p:pic>
        <p:nvPicPr>
          <p:cNvPr id="4" name="Picture 4" descr="n67 Fb Tuyen Dang"/>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515" y="610110"/>
            <a:ext cx="4731636" cy="4027805"/>
          </a:xfrm>
          <a:prstGeom prst="rect">
            <a:avLst/>
          </a:prstGeom>
        </p:spPr>
      </p:pic>
      <p:pic>
        <p:nvPicPr>
          <p:cNvPr id="7" name="Picture 5" descr="n67 Fb Tuyen Dang">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991" y="8466533"/>
            <a:ext cx="5668763" cy="1602979"/>
          </a:xfrm>
          <a:prstGeom prst="rect">
            <a:avLst/>
          </a:prstGeom>
        </p:spPr>
      </p:pic>
      <p:sp>
        <p:nvSpPr>
          <p:cNvPr id="8" name="Rectangle 7" descr="n67 Fb Tuyen Dang">
            <a:extLst>
              <a:ext uri="{FF2B5EF4-FFF2-40B4-BE49-F238E27FC236}">
                <a16:creationId xmlns:a16="http://schemas.microsoft.com/office/drawing/2014/main" xmlns="" id="{C224A0A2-47C0-436B-BA35-F4A80A2F7E14}"/>
              </a:ext>
            </a:extLst>
          </p:cNvPr>
          <p:cNvSpPr/>
          <p:nvPr/>
        </p:nvSpPr>
        <p:spPr>
          <a:xfrm>
            <a:off x="1065296" y="376852"/>
            <a:ext cx="16134133" cy="331621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vi-VN" sz="48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Câu 2: </a:t>
            </a:r>
            <a:r>
              <a:rPr lang="vi-VN" sz="48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Định luật bảo toàn động lượng chỉ đúng trong trường hợp</a:t>
            </a:r>
            <a:r>
              <a:rPr lang="vi-VN" sz="1800">
                <a:solidFill>
                  <a:srgbClr val="003300"/>
                </a:solidFill>
                <a:effectLst/>
                <a:latin typeface="Times New Roman" panose="02020603050405020304" pitchFamily="18" charset="0"/>
                <a:ea typeface="Times New Roman" panose="02020603050405020304" pitchFamily="18" charset="0"/>
              </a:rPr>
              <a:t>:</a:t>
            </a:r>
            <a:endParaRPr lang="en-US" sz="1800">
              <a:solidFill>
                <a:srgbClr val="003300"/>
              </a:solidFill>
              <a:effectLst/>
              <a:latin typeface="Times New Roman" panose="02020603050405020304" pitchFamily="18" charset="0"/>
              <a:ea typeface="Times New Roman" panose="02020603050405020304" pitchFamily="18" charset="0"/>
            </a:endParaRPr>
          </a:p>
        </p:txBody>
      </p:sp>
      <p:sp>
        <p:nvSpPr>
          <p:cNvPr id="9" name="Rectangle 8" descr="n67 Fb Tuyen Dang">
            <a:extLst>
              <a:ext uri="{FF2B5EF4-FFF2-40B4-BE49-F238E27FC236}">
                <a16:creationId xmlns:a16="http://schemas.microsoft.com/office/drawing/2014/main" xmlns="" id="{31D9F237-BC35-47CA-AE3D-2906AEF91F57}"/>
              </a:ext>
            </a:extLst>
          </p:cNvPr>
          <p:cNvSpPr/>
          <p:nvPr/>
        </p:nvSpPr>
        <p:spPr>
          <a:xfrm>
            <a:off x="1032869" y="3926169"/>
            <a:ext cx="161665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A. Hệ có ma sát</a:t>
            </a:r>
          </a:p>
        </p:txBody>
      </p:sp>
      <p:sp>
        <p:nvSpPr>
          <p:cNvPr id="10" name="Rectangle 9" descr="n67 Fb Tuyen Dang">
            <a:extLst>
              <a:ext uri="{FF2B5EF4-FFF2-40B4-BE49-F238E27FC236}">
                <a16:creationId xmlns:a16="http://schemas.microsoft.com/office/drawing/2014/main" xmlns="" id="{3B9A1A09-14A5-489A-9BE4-620FA15B571E}"/>
              </a:ext>
            </a:extLst>
          </p:cNvPr>
          <p:cNvSpPr/>
          <p:nvPr/>
        </p:nvSpPr>
        <p:spPr>
          <a:xfrm>
            <a:off x="993669" y="5116799"/>
            <a:ext cx="162057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B. Hệ không có ma sát</a:t>
            </a:r>
          </a:p>
        </p:txBody>
      </p:sp>
      <p:sp>
        <p:nvSpPr>
          <p:cNvPr id="11" name="Rectangle 10" descr="n67 Fb Tuyen Dang">
            <a:extLst>
              <a:ext uri="{FF2B5EF4-FFF2-40B4-BE49-F238E27FC236}">
                <a16:creationId xmlns:a16="http://schemas.microsoft.com/office/drawing/2014/main" xmlns="" id="{FFDD793F-B1B3-4C54-989F-9203A93AB395}"/>
              </a:ext>
            </a:extLst>
          </p:cNvPr>
          <p:cNvSpPr/>
          <p:nvPr/>
        </p:nvSpPr>
        <p:spPr>
          <a:xfrm>
            <a:off x="1065296" y="6307429"/>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C. Hệ kín có ma sát</a:t>
            </a:r>
          </a:p>
        </p:txBody>
      </p:sp>
      <p:pic>
        <p:nvPicPr>
          <p:cNvPr id="12" name="Picture 7" descr="n67 Fb Tuyen Dang">
            <a:extLst>
              <a:ext uri="{FF2B5EF4-FFF2-40B4-BE49-F238E27FC236}">
                <a16:creationId xmlns:a16="http://schemas.microsoft.com/office/drawing/2014/main" xmlns=""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76737" y="8466534"/>
            <a:ext cx="5817941" cy="1602977"/>
          </a:xfrm>
          <a:prstGeom prst="rect">
            <a:avLst/>
          </a:prstGeom>
        </p:spPr>
      </p:pic>
      <p:pic>
        <p:nvPicPr>
          <p:cNvPr id="13" name="Picture 12" descr="n67 Fb Tuyen Dang">
            <a:hlinkClick r:id="rId10"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1"/>
          <a:stretch>
            <a:fillRect/>
          </a:stretch>
        </p:blipFill>
        <p:spPr>
          <a:xfrm>
            <a:off x="8321442" y="8575768"/>
            <a:ext cx="1460609" cy="1529074"/>
          </a:xfrm>
          <a:prstGeom prst="rect">
            <a:avLst/>
          </a:prstGeom>
        </p:spPr>
      </p:pic>
      <p:pic>
        <p:nvPicPr>
          <p:cNvPr id="16" name="Picture 4" descr="n67 Fb Tuyen Dang">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488573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67 Fb Tuyen Dang">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6068767"/>
            <a:ext cx="1051194" cy="1072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descr="n67 Fb Tuyen Dang">
            <a:extLst>
              <a:ext uri="{FF2B5EF4-FFF2-40B4-BE49-F238E27FC236}">
                <a16:creationId xmlns:a16="http://schemas.microsoft.com/office/drawing/2014/main" xmlns="" id="{F16999E0-8471-63C5-C785-DFED3DB7F737}"/>
              </a:ext>
            </a:extLst>
          </p:cNvPr>
          <p:cNvSpPr/>
          <p:nvPr/>
        </p:nvSpPr>
        <p:spPr>
          <a:xfrm>
            <a:off x="1065296" y="7526804"/>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D. Hệ cô lập</a:t>
            </a:r>
          </a:p>
        </p:txBody>
      </p:sp>
      <p:pic>
        <p:nvPicPr>
          <p:cNvPr id="15" name="Picture 4" descr="n67 Fb Tuyen Dang">
            <a:extLst>
              <a:ext uri="{FF2B5EF4-FFF2-40B4-BE49-F238E27FC236}">
                <a16:creationId xmlns:a16="http://schemas.microsoft.com/office/drawing/2014/main" xmlns="" id="{7270E263-7A16-2713-A157-D3AD74A13FD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3762202"/>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67 Fb Tuyen Dang">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56852" y="7447690"/>
            <a:ext cx="1051192" cy="107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66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5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40" autoRev="1" fill="remove"/>
                                        <p:tgtEl>
                                          <p:spTgt spid="9"/>
                                        </p:tgtEl>
                                        <p:attrNameLst>
                                          <p:attrName>style.color</p:attrName>
                                        </p:attrNameLst>
                                      </p:cBhvr>
                                      <p:to>
                                        <a:srgbClr val="FF0000"/>
                                      </p:to>
                                    </p:animClr>
                                    <p:animClr clrSpc="rgb" dir="cw">
                                      <p:cBhvr>
                                        <p:cTn id="26" dur="240" autoRev="1" fill="remove"/>
                                        <p:tgtEl>
                                          <p:spTgt spid="9"/>
                                        </p:tgtEl>
                                        <p:attrNameLst>
                                          <p:attrName>fillcolor</p:attrName>
                                        </p:attrNameLst>
                                      </p:cBhvr>
                                      <p:to>
                                        <a:srgbClr val="FF0000"/>
                                      </p:to>
                                    </p:animClr>
                                    <p:set>
                                      <p:cBhvr>
                                        <p:cTn id="27" dur="240" autoRev="1" fill="remove"/>
                                        <p:tgtEl>
                                          <p:spTgt spid="9"/>
                                        </p:tgtEl>
                                        <p:attrNameLst>
                                          <p:attrName>fill.type</p:attrName>
                                        </p:attrNameLst>
                                      </p:cBhvr>
                                      <p:to>
                                        <p:strVal val="solid"/>
                                      </p:to>
                                    </p:set>
                                    <p:set>
                                      <p:cBhvr>
                                        <p:cTn id="28" dur="24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Te feud-buzzer.wav"/>
                                        </p:tgtEl>
                                      </p:cMediaNode>
                                    </p:audio>
                                  </p:subTnLst>
                                </p:cTn>
                              </p:par>
                              <p:par>
                                <p:cTn id="29" presetID="5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10"/>
                                        </p:tgtEl>
                                        <p:attrNameLst>
                                          <p:attrName>style.color</p:attrName>
                                        </p:attrNameLst>
                                      </p:cBhvr>
                                      <p:to>
                                        <a:srgbClr val="FF3300"/>
                                      </p:to>
                                    </p:animClr>
                                    <p:animClr clrSpc="rgb" dir="cw">
                                      <p:cBhvr>
                                        <p:cTn id="39" dur="250" autoRev="1" fill="remove"/>
                                        <p:tgtEl>
                                          <p:spTgt spid="10"/>
                                        </p:tgtEl>
                                        <p:attrNameLst>
                                          <p:attrName>fillcolor</p:attrName>
                                        </p:attrNameLst>
                                      </p:cBhvr>
                                      <p:to>
                                        <a:srgbClr val="FF3300"/>
                                      </p:to>
                                    </p:animClr>
                                    <p:set>
                                      <p:cBhvr>
                                        <p:cTn id="40" dur="250" autoRev="1" fill="remove"/>
                                        <p:tgtEl>
                                          <p:spTgt spid="10"/>
                                        </p:tgtEl>
                                        <p:attrNameLst>
                                          <p:attrName>fill.type</p:attrName>
                                        </p:attrNameLst>
                                      </p:cBhvr>
                                      <p:to>
                                        <p:strVal val="solid"/>
                                      </p:to>
                                    </p:set>
                                    <p:set>
                                      <p:cBhvr>
                                        <p:cTn id="41" dur="250" autoRev="1" fill="remove"/>
                                        <p:tgtEl>
                                          <p:spTgt spid="10"/>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Te feud-buzzer.wav"/>
                                        </p:tgtEl>
                                      </p:cMediaNode>
                                    </p:audio>
                                  </p:subTnLst>
                                </p:cTn>
                              </p:par>
                              <p:par>
                                <p:cTn id="42" presetID="53" presetClass="entr" presetSubtype="16"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27" presetClass="emph" presetSubtype="0" repeatCount="5000" fill="remove" grpId="0" nodeType="clickEffect">
                                  <p:stCondLst>
                                    <p:cond delay="0"/>
                                  </p:stCondLst>
                                  <p:childTnLst>
                                    <p:animClr clrSpc="rgb" dir="cw">
                                      <p:cBhvr override="childStyle">
                                        <p:cTn id="51" dur="250" autoRev="1" fill="remove"/>
                                        <p:tgtEl>
                                          <p:spTgt spid="11"/>
                                        </p:tgtEl>
                                        <p:attrNameLst>
                                          <p:attrName>style.color</p:attrName>
                                        </p:attrNameLst>
                                      </p:cBhvr>
                                      <p:to>
                                        <a:srgbClr val="FF3300"/>
                                      </p:to>
                                    </p:animClr>
                                    <p:animClr clrSpc="rgb" dir="cw">
                                      <p:cBhvr>
                                        <p:cTn id="52" dur="250" autoRev="1" fill="remove"/>
                                        <p:tgtEl>
                                          <p:spTgt spid="11"/>
                                        </p:tgtEl>
                                        <p:attrNameLst>
                                          <p:attrName>fillcolor</p:attrName>
                                        </p:attrNameLst>
                                      </p:cBhvr>
                                      <p:to>
                                        <a:srgbClr val="FF3300"/>
                                      </p:to>
                                    </p:animClr>
                                    <p:set>
                                      <p:cBhvr>
                                        <p:cTn id="53" dur="250" autoRev="1" fill="remove"/>
                                        <p:tgtEl>
                                          <p:spTgt spid="11"/>
                                        </p:tgtEl>
                                        <p:attrNameLst>
                                          <p:attrName>fill.type</p:attrName>
                                        </p:attrNameLst>
                                      </p:cBhvr>
                                      <p:to>
                                        <p:strVal val="solid"/>
                                      </p:to>
                                    </p:set>
                                    <p:set>
                                      <p:cBhvr>
                                        <p:cTn id="54" dur="250" autoRev="1" fill="remove"/>
                                        <p:tgtEl>
                                          <p:spTgt spid="11"/>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Te feud-buzzer.wav"/>
                                        </p:tgtEl>
                                      </p:cMediaNode>
                                    </p:audio>
                                  </p:sub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27" presetClass="emph" presetSubtype="0" repeatCount="5000" fill="remove" grpId="0" nodeType="clickEffect">
                                  <p:stCondLst>
                                    <p:cond delay="0"/>
                                  </p:stCondLst>
                                  <p:childTnLst>
                                    <p:animClr clrSpc="rgb" dir="cw">
                                      <p:cBhvr override="childStyle">
                                        <p:cTn id="64" dur="250" autoRev="1" fill="remove"/>
                                        <p:tgtEl>
                                          <p:spTgt spid="14"/>
                                        </p:tgtEl>
                                        <p:attrNameLst>
                                          <p:attrName>style.color</p:attrName>
                                        </p:attrNameLst>
                                      </p:cBhvr>
                                      <p:to>
                                        <a:srgbClr val="5B9BD5"/>
                                      </p:to>
                                    </p:animClr>
                                    <p:animClr clrSpc="rgb" dir="cw">
                                      <p:cBhvr>
                                        <p:cTn id="65" dur="250" autoRev="1" fill="remove"/>
                                        <p:tgtEl>
                                          <p:spTgt spid="14"/>
                                        </p:tgtEl>
                                        <p:attrNameLst>
                                          <p:attrName>fillcolor</p:attrName>
                                        </p:attrNameLst>
                                      </p:cBhvr>
                                      <p:to>
                                        <a:srgbClr val="5B9BD5"/>
                                      </p:to>
                                    </p:animClr>
                                    <p:set>
                                      <p:cBhvr>
                                        <p:cTn id="66" dur="250" autoRev="1" fill="remove"/>
                                        <p:tgtEl>
                                          <p:spTgt spid="14"/>
                                        </p:tgtEl>
                                        <p:attrNameLst>
                                          <p:attrName>fill.type</p:attrName>
                                        </p:attrNameLst>
                                      </p:cBhvr>
                                      <p:to>
                                        <p:strVal val="solid"/>
                                      </p:to>
                                    </p:set>
                                    <p:set>
                                      <p:cBhvr>
                                        <p:cTn id="67" dur="250" autoRev="1" fill="remove"/>
                                        <p:tgtEl>
                                          <p:spTgt spid="1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orrect-answer.wav"/>
                                        </p:tgtEl>
                                      </p:cMediaNode>
                                    </p:audio>
                                  </p:subTnLst>
                                </p:cTn>
                              </p:par>
                              <p:par>
                                <p:cTn id="68" presetID="53" presetClass="entr" presetSubtype="16" fill="hold" nodeType="withEffect">
                                  <p:stCondLst>
                                    <p:cond delay="0"/>
                                  </p:stCondLst>
                                  <p:childTnLst>
                                    <p:set>
                                      <p:cBhvr>
                                        <p:cTn id="69" dur="1" fill="hold">
                                          <p:stCondLst>
                                            <p:cond delay="0"/>
                                          </p:stCondLst>
                                        </p:cTn>
                                        <p:tgtEl>
                                          <p:spTgt spid="2052"/>
                                        </p:tgtEl>
                                        <p:attrNameLst>
                                          <p:attrName>style.visibility</p:attrName>
                                        </p:attrNameLst>
                                      </p:cBhvr>
                                      <p:to>
                                        <p:strVal val="visible"/>
                                      </p:to>
                                    </p:set>
                                    <p:anim calcmode="lin" valueType="num">
                                      <p:cBhvr>
                                        <p:cTn id="70" dur="500" fill="hold"/>
                                        <p:tgtEl>
                                          <p:spTgt spid="2052"/>
                                        </p:tgtEl>
                                        <p:attrNameLst>
                                          <p:attrName>ppt_w</p:attrName>
                                        </p:attrNameLst>
                                      </p:cBhvr>
                                      <p:tavLst>
                                        <p:tav tm="0">
                                          <p:val>
                                            <p:fltVal val="0"/>
                                          </p:val>
                                        </p:tav>
                                        <p:tav tm="100000">
                                          <p:val>
                                            <p:strVal val="#ppt_w"/>
                                          </p:val>
                                        </p:tav>
                                      </p:tavLst>
                                    </p:anim>
                                    <p:anim calcmode="lin" valueType="num">
                                      <p:cBhvr>
                                        <p:cTn id="71" dur="500" fill="hold"/>
                                        <p:tgtEl>
                                          <p:spTgt spid="2052"/>
                                        </p:tgtEl>
                                        <p:attrNameLst>
                                          <p:attrName>ppt_h</p:attrName>
                                        </p:attrNameLst>
                                      </p:cBhvr>
                                      <p:tavLst>
                                        <p:tav tm="0">
                                          <p:val>
                                            <p:fltVal val="0"/>
                                          </p:val>
                                        </p:tav>
                                        <p:tav tm="100000">
                                          <p:val>
                                            <p:strVal val="#ppt_h"/>
                                          </p:val>
                                        </p:tav>
                                      </p:tavLst>
                                    </p:anim>
                                    <p:animEffect transition="in" filter="fade">
                                      <p:cBhvr>
                                        <p:cTn id="72" dur="500"/>
                                        <p:tgtEl>
                                          <p:spTgt spid="2052"/>
                                        </p:tgtEl>
                                      </p:cBhvr>
                                    </p:animEffect>
                                  </p:childTnLst>
                                </p:cTn>
                              </p:par>
                              <p:par>
                                <p:cTn id="73" presetID="42" presetClass="entr" presetSubtype="0" fill="hold" nodeType="withEffect">
                                  <p:stCondLst>
                                    <p:cond delay="60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400"/>
                                        <p:tgtEl>
                                          <p:spTgt spid="13"/>
                                        </p:tgtEl>
                                      </p:cBhvr>
                                    </p:animEffect>
                                    <p:anim calcmode="lin" valueType="num">
                                      <p:cBhvr>
                                        <p:cTn id="76" dur="400" fill="hold"/>
                                        <p:tgtEl>
                                          <p:spTgt spid="13"/>
                                        </p:tgtEl>
                                        <p:attrNameLst>
                                          <p:attrName>ppt_x</p:attrName>
                                        </p:attrNameLst>
                                      </p:cBhvr>
                                      <p:tavLst>
                                        <p:tav tm="0">
                                          <p:val>
                                            <p:strVal val="#ppt_x"/>
                                          </p:val>
                                        </p:tav>
                                        <p:tav tm="100000">
                                          <p:val>
                                            <p:strVal val="#ppt_x"/>
                                          </p:val>
                                        </p:tav>
                                      </p:tavLst>
                                    </p:anim>
                                    <p:anim calcmode="lin" valueType="num">
                                      <p:cBhvr>
                                        <p:cTn id="77" dur="4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animBg="1"/>
      <p:bldP spid="10" grpId="1" animBg="1"/>
      <p:bldP spid="11" grpId="0" animBg="1"/>
      <p:bldP spid="11" grpId="1" animBg="1"/>
      <p:bldP spid="14" grpId="0" animBg="1"/>
      <p:bldP spid="1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9436"/>
            <a:ext cx="18288000" cy="10868949"/>
          </a:xfrm>
          <a:prstGeom prst="rect">
            <a:avLst/>
          </a:prstGeom>
        </p:spPr>
      </p:pic>
      <p:pic>
        <p:nvPicPr>
          <p:cNvPr id="4" name="Picture 4" descr="n67 Fb Tuyen Dang"/>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515" y="610110"/>
            <a:ext cx="4731636" cy="4027805"/>
          </a:xfrm>
          <a:prstGeom prst="rect">
            <a:avLst/>
          </a:prstGeom>
        </p:spPr>
      </p:pic>
      <p:pic>
        <p:nvPicPr>
          <p:cNvPr id="7" name="Picture 5" descr="n67 Fb Tuyen Dang">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991" y="8466533"/>
            <a:ext cx="5668763" cy="1602979"/>
          </a:xfrm>
          <a:prstGeom prst="rect">
            <a:avLst/>
          </a:prstGeom>
        </p:spPr>
      </p:pic>
      <p:sp>
        <p:nvSpPr>
          <p:cNvPr id="8" name="Rectangle 7" descr="n67 Fb Tuyen Dang">
            <a:extLst>
              <a:ext uri="{FF2B5EF4-FFF2-40B4-BE49-F238E27FC236}">
                <a16:creationId xmlns:a16="http://schemas.microsoft.com/office/drawing/2014/main" xmlns="" id="{C224A0A2-47C0-436B-BA35-F4A80A2F7E14}"/>
              </a:ext>
            </a:extLst>
          </p:cNvPr>
          <p:cNvSpPr/>
          <p:nvPr/>
        </p:nvSpPr>
        <p:spPr>
          <a:xfrm>
            <a:off x="1065297" y="376852"/>
            <a:ext cx="16134132" cy="331621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vi-VN" sz="40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Câu 3: </a:t>
            </a:r>
            <a:r>
              <a:rPr lang="vi-VN" sz="40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Trong các hiện tượng sau đây, hiện tượng nào không liên quan đến định luật bảo toàn động lượng?</a:t>
            </a:r>
            <a:endParaRPr lang="en-US" sz="400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9" name="Rectangle 8" descr="n67 Fb Tuyen Dang">
            <a:extLst>
              <a:ext uri="{FF2B5EF4-FFF2-40B4-BE49-F238E27FC236}">
                <a16:creationId xmlns:a16="http://schemas.microsoft.com/office/drawing/2014/main" xmlns="" id="{31D9F237-BC35-47CA-AE3D-2906AEF91F57}"/>
              </a:ext>
            </a:extLst>
          </p:cNvPr>
          <p:cNvSpPr/>
          <p:nvPr/>
        </p:nvSpPr>
        <p:spPr>
          <a:xfrm>
            <a:off x="1032869" y="3926169"/>
            <a:ext cx="161665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000">
                <a:solidFill>
                  <a:prstClr val="white"/>
                </a:solidFill>
                <a:latin typeface="Segoe UI" panose="020B0502040204020203" pitchFamily="34" charset="0"/>
                <a:cs typeface="Segoe UI" panose="020B0502040204020203" pitchFamily="34" charset="0"/>
              </a:rPr>
              <a:t>A. </a:t>
            </a:r>
            <a:r>
              <a:rPr lang="vi-VN" sz="4000">
                <a:latin typeface="Segoe UI" panose="020B0502040204020203" pitchFamily="34" charset="0"/>
                <a:cs typeface="Segoe UI" panose="020B0502040204020203" pitchFamily="34" charset="0"/>
              </a:rPr>
              <a:t>Vận động viên giậm đà để nhảy</a:t>
            </a:r>
            <a:endParaRPr lang="en-US" sz="4000">
              <a:latin typeface="Segoe UI" panose="020B0502040204020203" pitchFamily="34" charset="0"/>
              <a:cs typeface="Segoe UI" panose="020B0502040204020203" pitchFamily="34" charset="0"/>
            </a:endParaRPr>
          </a:p>
        </p:txBody>
      </p:sp>
      <p:sp>
        <p:nvSpPr>
          <p:cNvPr id="10" name="Rectangle 9" descr="n67 Fb Tuyen Dang">
            <a:extLst>
              <a:ext uri="{FF2B5EF4-FFF2-40B4-BE49-F238E27FC236}">
                <a16:creationId xmlns:a16="http://schemas.microsoft.com/office/drawing/2014/main" xmlns="" id="{3B9A1A09-14A5-489A-9BE4-620FA15B571E}"/>
              </a:ext>
            </a:extLst>
          </p:cNvPr>
          <p:cNvSpPr/>
          <p:nvPr/>
        </p:nvSpPr>
        <p:spPr>
          <a:xfrm>
            <a:off x="993669" y="5116799"/>
            <a:ext cx="162057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000">
                <a:solidFill>
                  <a:prstClr val="white"/>
                </a:solidFill>
                <a:latin typeface="Segoe UI" panose="020B0502040204020203" pitchFamily="34" charset="0"/>
                <a:cs typeface="Segoe UI" panose="020B0502040204020203" pitchFamily="34" charset="0"/>
              </a:rPr>
              <a:t>B. </a:t>
            </a:r>
            <a:r>
              <a:rPr lang="vi-VN" sz="4000">
                <a:latin typeface="Segoe UI" panose="020B0502040204020203" pitchFamily="34" charset="0"/>
                <a:cs typeface="Segoe UI" panose="020B0502040204020203" pitchFamily="34" charset="0"/>
              </a:rPr>
              <a:t>Người nhảy từ thuyền lên bở làm thuyền chuyển động ngược lại</a:t>
            </a:r>
            <a:endParaRPr lang="en-US" sz="4000">
              <a:latin typeface="Segoe UI" panose="020B0502040204020203" pitchFamily="34" charset="0"/>
              <a:cs typeface="Segoe UI" panose="020B0502040204020203" pitchFamily="34" charset="0"/>
            </a:endParaRPr>
          </a:p>
        </p:txBody>
      </p:sp>
      <p:sp>
        <p:nvSpPr>
          <p:cNvPr id="11" name="Rectangle 10" descr="n67 Fb Tuyen Dang">
            <a:extLst>
              <a:ext uri="{FF2B5EF4-FFF2-40B4-BE49-F238E27FC236}">
                <a16:creationId xmlns:a16="http://schemas.microsoft.com/office/drawing/2014/main" xmlns="" id="{FFDD793F-B1B3-4C54-989F-9203A93AB395}"/>
              </a:ext>
            </a:extLst>
          </p:cNvPr>
          <p:cNvSpPr/>
          <p:nvPr/>
        </p:nvSpPr>
        <p:spPr>
          <a:xfrm>
            <a:off x="993669" y="6307429"/>
            <a:ext cx="16229035"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000">
                <a:solidFill>
                  <a:prstClr val="white"/>
                </a:solidFill>
                <a:latin typeface="Segoe UI" panose="020B0502040204020203" pitchFamily="34" charset="0"/>
                <a:cs typeface="Segoe UI" panose="020B0502040204020203" pitchFamily="34" charset="0"/>
              </a:rPr>
              <a:t>C. </a:t>
            </a:r>
            <a:r>
              <a:rPr lang="vi-VN" sz="4000">
                <a:latin typeface="Segoe UI" panose="020B0502040204020203" pitchFamily="34" charset="0"/>
                <a:cs typeface="Segoe UI" panose="020B0502040204020203" pitchFamily="34" charset="0"/>
              </a:rPr>
              <a:t>Xe ô tô xả khói ở ống thải khi chuyển động</a:t>
            </a:r>
            <a:endParaRPr lang="en-US" sz="4000">
              <a:solidFill>
                <a:prstClr val="white"/>
              </a:solidFill>
              <a:latin typeface="Segoe UI" panose="020B0502040204020203" pitchFamily="34" charset="0"/>
              <a:cs typeface="Segoe UI" panose="020B0502040204020203" pitchFamily="34" charset="0"/>
            </a:endParaRPr>
          </a:p>
        </p:txBody>
      </p:sp>
      <p:pic>
        <p:nvPicPr>
          <p:cNvPr id="12" name="Picture 7" descr="n67 Fb Tuyen Dang">
            <a:extLst>
              <a:ext uri="{FF2B5EF4-FFF2-40B4-BE49-F238E27FC236}">
                <a16:creationId xmlns:a16="http://schemas.microsoft.com/office/drawing/2014/main" xmlns=""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76737" y="8466534"/>
            <a:ext cx="5817941" cy="1602977"/>
          </a:xfrm>
          <a:prstGeom prst="rect">
            <a:avLst/>
          </a:prstGeom>
        </p:spPr>
      </p:pic>
      <p:pic>
        <p:nvPicPr>
          <p:cNvPr id="13" name="Picture 12" descr="n67 Fb Tuyen Dang">
            <a:hlinkClick r:id="rId10"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1"/>
          <a:stretch>
            <a:fillRect/>
          </a:stretch>
        </p:blipFill>
        <p:spPr>
          <a:xfrm>
            <a:off x="8321442" y="8575768"/>
            <a:ext cx="1460609" cy="1529074"/>
          </a:xfrm>
          <a:prstGeom prst="rect">
            <a:avLst/>
          </a:prstGeom>
        </p:spPr>
      </p:pic>
      <p:pic>
        <p:nvPicPr>
          <p:cNvPr id="2052" name="Picture 4" descr="n67 Fb Tuyen Dang">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598328" y="3747142"/>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67 Fb Tuyen Dang">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488573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67 Fb Tuyen Dang">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6068767"/>
            <a:ext cx="1051194" cy="1072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descr="n67 Fb Tuyen Dang">
            <a:extLst>
              <a:ext uri="{FF2B5EF4-FFF2-40B4-BE49-F238E27FC236}">
                <a16:creationId xmlns:a16="http://schemas.microsoft.com/office/drawing/2014/main" xmlns="" id="{F16999E0-8471-63C5-C785-DFED3DB7F737}"/>
              </a:ext>
            </a:extLst>
          </p:cNvPr>
          <p:cNvSpPr/>
          <p:nvPr/>
        </p:nvSpPr>
        <p:spPr>
          <a:xfrm>
            <a:off x="993669" y="7526804"/>
            <a:ext cx="16229035"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000">
                <a:solidFill>
                  <a:prstClr val="white"/>
                </a:solidFill>
                <a:latin typeface="Segoe UI" panose="020B0502040204020203" pitchFamily="34" charset="0"/>
                <a:cs typeface="Segoe UI" panose="020B0502040204020203" pitchFamily="34" charset="0"/>
              </a:rPr>
              <a:t>D. </a:t>
            </a:r>
            <a:r>
              <a:rPr lang="vi-VN" sz="4000">
                <a:latin typeface="Segoe UI" panose="020B0502040204020203" pitchFamily="34" charset="0"/>
                <a:cs typeface="Segoe UI" panose="020B0502040204020203" pitchFamily="34" charset="0"/>
              </a:rPr>
              <a:t>Chuyển động của tên lửa</a:t>
            </a:r>
            <a:endParaRPr lang="en-US" sz="4000">
              <a:solidFill>
                <a:prstClr val="white"/>
              </a:solidFill>
              <a:latin typeface="Segoe UI" panose="020B0502040204020203" pitchFamily="34" charset="0"/>
              <a:cs typeface="Segoe UI" panose="020B0502040204020203" pitchFamily="34" charset="0"/>
            </a:endParaRPr>
          </a:p>
        </p:txBody>
      </p:sp>
      <p:pic>
        <p:nvPicPr>
          <p:cNvPr id="15" name="Picture 4" descr="n67 Fb Tuyen Dang">
            <a:extLst>
              <a:ext uri="{FF2B5EF4-FFF2-40B4-BE49-F238E27FC236}">
                <a16:creationId xmlns:a16="http://schemas.microsoft.com/office/drawing/2014/main" xmlns="" id="{7270E263-7A16-2713-A157-D3AD74A13FDD}"/>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7288142"/>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91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4"/>
                                        </p:tgtEl>
                                        <p:attrNameLst>
                                          <p:attrName>style.color</p:attrName>
                                        </p:attrNameLst>
                                      </p:cBhvr>
                                      <p:to>
                                        <a:srgbClr val="FF3300"/>
                                      </p:to>
                                    </p:animClr>
                                    <p:animClr clrSpc="rgb" dir="cw">
                                      <p:cBhvr>
                                        <p:cTn id="70" dur="250" autoRev="1" fill="remove"/>
                                        <p:tgtEl>
                                          <p:spTgt spid="14"/>
                                        </p:tgtEl>
                                        <p:attrNameLst>
                                          <p:attrName>fillcolor</p:attrName>
                                        </p:attrNameLst>
                                      </p:cBhvr>
                                      <p:to>
                                        <a:srgbClr val="FF3300"/>
                                      </p:to>
                                    </p:animClr>
                                    <p:set>
                                      <p:cBhvr>
                                        <p:cTn id="71" dur="250" autoRev="1" fill="remove"/>
                                        <p:tgtEl>
                                          <p:spTgt spid="14"/>
                                        </p:tgtEl>
                                        <p:attrNameLst>
                                          <p:attrName>fill.type</p:attrName>
                                        </p:attrNameLst>
                                      </p:cBhvr>
                                      <p:to>
                                        <p:strVal val="solid"/>
                                      </p:to>
                                    </p:set>
                                    <p:set>
                                      <p:cBhvr>
                                        <p:cTn id="72" dur="250" autoRev="1" fill="remove"/>
                                        <p:tgtEl>
                                          <p:spTgt spid="1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animBg="1"/>
      <p:bldP spid="10" grpId="1" animBg="1"/>
      <p:bldP spid="11" grpId="0" animBg="1"/>
      <p:bldP spid="11" grpId="1" animBg="1"/>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4" name="Arrow: Pentagon 3" descr="n67 Fb Tuyen Dang">
            <a:hlinkClick r:id="rId4" action="ppaction://hlinksldjump"/>
            <a:extLst>
              <a:ext uri="{FF2B5EF4-FFF2-40B4-BE49-F238E27FC236}">
                <a16:creationId xmlns:a16="http://schemas.microsoft.com/office/drawing/2014/main" xmlns="" id="{5CFB962B-60B2-1FF3-312C-014687011112}"/>
              </a:ext>
            </a:extLst>
          </p:cNvPr>
          <p:cNvSpPr/>
          <p:nvPr/>
        </p:nvSpPr>
        <p:spPr>
          <a:xfrm>
            <a:off x="13627992" y="8795393"/>
            <a:ext cx="3893283" cy="1064338"/>
          </a:xfrm>
          <a:prstGeom prst="homePlate">
            <a:avLst/>
          </a:pr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86">
                <a:solidFill>
                  <a:schemeClr val="tx1"/>
                </a:solidFill>
                <a:latin typeface="Segoe UI Black" panose="020B0A02040204020203" pitchFamily="34" charset="0"/>
                <a:ea typeface="Segoe UI Black" panose="020B0A02040204020203" pitchFamily="34" charset="0"/>
              </a:rPr>
              <a:t>Quay về</a:t>
            </a:r>
          </a:p>
        </p:txBody>
      </p:sp>
      <p:grpSp>
        <p:nvGrpSpPr>
          <p:cNvPr id="5" name="Group 4" descr="n67 Fb Tuyen Dang">
            <a:extLst>
              <a:ext uri="{FF2B5EF4-FFF2-40B4-BE49-F238E27FC236}">
                <a16:creationId xmlns:a16="http://schemas.microsoft.com/office/drawing/2014/main" xmlns="" id="{8598C050-B3BD-AD3C-05F4-D7F4747FF7E6}"/>
              </a:ext>
            </a:extLst>
          </p:cNvPr>
          <p:cNvGrpSpPr/>
          <p:nvPr/>
        </p:nvGrpSpPr>
        <p:grpSpPr>
          <a:xfrm>
            <a:off x="990492" y="741950"/>
            <a:ext cx="16307016" cy="1985932"/>
            <a:chOff x="400050" y="552450"/>
            <a:chExt cx="11106150" cy="1352550"/>
          </a:xfrm>
        </p:grpSpPr>
        <p:sp>
          <p:nvSpPr>
            <p:cNvPr id="6" name="Rectangle: Rounded Corners 5">
              <a:extLst>
                <a:ext uri="{FF2B5EF4-FFF2-40B4-BE49-F238E27FC236}">
                  <a16:creationId xmlns:a16="http://schemas.microsoft.com/office/drawing/2014/main" xmlns="" id="{B99659D8-C9E8-92BA-23ED-CFC157D6DB0B}"/>
                </a:ext>
              </a:extLst>
            </p:cNvPr>
            <p:cNvSpPr/>
            <p:nvPr/>
          </p:nvSpPr>
          <p:spPr>
            <a:xfrm>
              <a:off x="552450" y="704850"/>
              <a:ext cx="10953750" cy="120015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7" name="Rectangle: Rounded Corners 6">
              <a:extLst>
                <a:ext uri="{FF2B5EF4-FFF2-40B4-BE49-F238E27FC236}">
                  <a16:creationId xmlns:a16="http://schemas.microsoft.com/office/drawing/2014/main" xmlns="" id="{CDD618B1-27BB-EB80-B299-7B3AB9FDFC67}"/>
                </a:ext>
              </a:extLst>
            </p:cNvPr>
            <p:cNvSpPr/>
            <p:nvPr/>
          </p:nvSpPr>
          <p:spPr>
            <a:xfrm>
              <a:off x="400050" y="552450"/>
              <a:ext cx="10953750" cy="1200150"/>
            </a:xfrm>
            <a:prstGeom prst="roundRect">
              <a:avLst/>
            </a:pr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sp>
        <p:nvSpPr>
          <p:cNvPr id="10" name="TextBox 9" descr="n67 Fb Tuyen Dang">
            <a:extLst>
              <a:ext uri="{FF2B5EF4-FFF2-40B4-BE49-F238E27FC236}">
                <a16:creationId xmlns:a16="http://schemas.microsoft.com/office/drawing/2014/main" xmlns="" id="{5BAE3B09-E09A-5A75-63F0-BEDDEF589D6F}"/>
              </a:ext>
            </a:extLst>
          </p:cNvPr>
          <p:cNvSpPr txBox="1"/>
          <p:nvPr/>
        </p:nvSpPr>
        <p:spPr>
          <a:xfrm>
            <a:off x="1366097" y="1268417"/>
            <a:ext cx="14516881" cy="830997"/>
          </a:xfrm>
          <a:prstGeom prst="rect">
            <a:avLst/>
          </a:prstGeom>
          <a:noFill/>
        </p:spPr>
        <p:txBody>
          <a:bodyPr wrap="square">
            <a:spAutoFit/>
          </a:bodyPr>
          <a:lstStyle/>
          <a:p>
            <a:pPr algn="ctr"/>
            <a:r>
              <a:rPr lang="en-US" sz="4800" b="1">
                <a:latin typeface="Segoe UI" panose="020B0502040204020203" pitchFamily="34" charset="0"/>
                <a:cs typeface="Segoe UI" panose="020B0502040204020203" pitchFamily="34" charset="0"/>
              </a:rPr>
              <a:t>Câu 1:</a:t>
            </a:r>
            <a:r>
              <a:rPr lang="en-US" sz="4800">
                <a:latin typeface="Segoe UI" panose="020B0502040204020203" pitchFamily="34" charset="0"/>
                <a:cs typeface="Segoe UI" panose="020B0502040204020203" pitchFamily="34" charset="0"/>
              </a:rPr>
              <a:t> Động lượng của một vật bằng tích của: </a:t>
            </a:r>
          </a:p>
        </p:txBody>
      </p:sp>
      <p:sp>
        <p:nvSpPr>
          <p:cNvPr id="12" name="Rectangle 11" descr="n67 Fb Tuyen Dang">
            <a:extLst>
              <a:ext uri="{FF2B5EF4-FFF2-40B4-BE49-F238E27FC236}">
                <a16:creationId xmlns:a16="http://schemas.microsoft.com/office/drawing/2014/main" xmlns="" id="{BAB9E042-8C8E-0F82-73D8-786DB85E40D9}"/>
              </a:ext>
            </a:extLst>
          </p:cNvPr>
          <p:cNvSpPr/>
          <p:nvPr/>
        </p:nvSpPr>
        <p:spPr>
          <a:xfrm>
            <a:off x="3829536" y="3112110"/>
            <a:ext cx="10684872" cy="1065558"/>
          </a:xfrm>
          <a:prstGeom prst="rect">
            <a:avLst/>
          </a:prstGeom>
          <a:solidFill>
            <a:srgbClr val="FFFE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Segoe UI" panose="020B0502040204020203" pitchFamily="34" charset="0"/>
                <a:cs typeface="Segoe UI" panose="020B0502040204020203" pitchFamily="34" charset="0"/>
              </a:rPr>
              <a:t>   A. Khối lượng với vận tốc của vật</a:t>
            </a:r>
          </a:p>
        </p:txBody>
      </p:sp>
      <p:sp>
        <p:nvSpPr>
          <p:cNvPr id="15" name="Rectangle 14" descr="n67 Fb Tuyen Dang">
            <a:extLst>
              <a:ext uri="{FF2B5EF4-FFF2-40B4-BE49-F238E27FC236}">
                <a16:creationId xmlns:a16="http://schemas.microsoft.com/office/drawing/2014/main" xmlns="" id="{63AA7D3B-E179-39FB-4760-D218A96C9234}"/>
              </a:ext>
            </a:extLst>
          </p:cNvPr>
          <p:cNvSpPr/>
          <p:nvPr/>
        </p:nvSpPr>
        <p:spPr>
          <a:xfrm>
            <a:off x="3829540" y="4555592"/>
            <a:ext cx="10684870" cy="106555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Segoe UI" panose="020B0502040204020203" pitchFamily="34" charset="0"/>
                <a:cs typeface="Segoe UI" panose="020B0502040204020203" pitchFamily="34" charset="0"/>
              </a:rPr>
              <a:t>   B. Khối lượng với gia tốc của vật</a:t>
            </a:r>
          </a:p>
        </p:txBody>
      </p:sp>
      <p:sp>
        <p:nvSpPr>
          <p:cNvPr id="18" name="Rectangle 17" descr="n67 Fb Tuyen Dang">
            <a:extLst>
              <a:ext uri="{FF2B5EF4-FFF2-40B4-BE49-F238E27FC236}">
                <a16:creationId xmlns:a16="http://schemas.microsoft.com/office/drawing/2014/main" xmlns="" id="{A3EE9F35-2B6D-1C62-68D2-B70DCB68AFDD}"/>
              </a:ext>
            </a:extLst>
          </p:cNvPr>
          <p:cNvSpPr/>
          <p:nvPr/>
        </p:nvSpPr>
        <p:spPr>
          <a:xfrm>
            <a:off x="3829540" y="5914399"/>
            <a:ext cx="10684870" cy="1065558"/>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Segoe UI" panose="020B0502040204020203" pitchFamily="34" charset="0"/>
                <a:cs typeface="Segoe UI" panose="020B0502040204020203" pitchFamily="34" charset="0"/>
              </a:rPr>
              <a:t>   C. Khối lượng với gia tốc trọng trường</a:t>
            </a:r>
          </a:p>
        </p:txBody>
      </p:sp>
      <p:sp>
        <p:nvSpPr>
          <p:cNvPr id="21" name="Rectangle 20" descr="n67 Fb Tuyen Dang">
            <a:extLst>
              <a:ext uri="{FF2B5EF4-FFF2-40B4-BE49-F238E27FC236}">
                <a16:creationId xmlns:a16="http://schemas.microsoft.com/office/drawing/2014/main" xmlns="" id="{9FBCB6A1-5075-BC58-A920-45B198720492}"/>
              </a:ext>
            </a:extLst>
          </p:cNvPr>
          <p:cNvSpPr/>
          <p:nvPr/>
        </p:nvSpPr>
        <p:spPr>
          <a:xfrm>
            <a:off x="3829540" y="7354898"/>
            <a:ext cx="10684870" cy="1065558"/>
          </a:xfrm>
          <a:prstGeom prst="rect">
            <a:avLst/>
          </a:prstGeom>
          <a:solidFill>
            <a:srgbClr val="D9B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Segoe UI" panose="020B0502040204020203" pitchFamily="34" charset="0"/>
                <a:cs typeface="Segoe UI" panose="020B0502040204020203" pitchFamily="34" charset="0"/>
              </a:rPr>
              <a:t>   D. Khối lượng với độ biến thiên vận tốc</a:t>
            </a:r>
          </a:p>
        </p:txBody>
      </p:sp>
      <p:pic>
        <p:nvPicPr>
          <p:cNvPr id="26" name="Picture 25" descr="n67 Fb Tuyen Dang">
            <a:extLst>
              <a:ext uri="{FF2B5EF4-FFF2-40B4-BE49-F238E27FC236}">
                <a16:creationId xmlns:a16="http://schemas.microsoft.com/office/drawing/2014/main" xmlns="" id="{9C67D31C-91FB-F625-40D9-D455A94A05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83" b="91848" l="5061" r="92178">
                        <a14:foregroundMark x1="11503" y1="50000" x2="11503" y2="50000"/>
                        <a14:foregroundMark x1="11503" y1="50000" x2="11503" y2="50000"/>
                        <a14:foregroundMark x1="50153" y1="85870" x2="50153" y2="85870"/>
                        <a14:foregroundMark x1="50153" y1="85870" x2="50153" y2="85870"/>
                        <a14:foregroundMark x1="50153" y1="85870" x2="50153" y2="85870"/>
                        <a14:foregroundMark x1="50920" y1="85870" x2="50920" y2="85870"/>
                        <a14:foregroundMark x1="50920" y1="85870" x2="50920" y2="85870"/>
                        <a14:foregroundMark x1="50920" y1="85870" x2="50920" y2="85870"/>
                        <a14:foregroundMark x1="50307" y1="92391" x2="50307" y2="92391"/>
                        <a14:foregroundMark x1="72086" y1="59239" x2="72086" y2="59239"/>
                        <a14:foregroundMark x1="72086" y1="59239" x2="72086" y2="59239"/>
                        <a14:foregroundMark x1="72086" y1="59239" x2="72086" y2="59239"/>
                        <a14:foregroundMark x1="92331" y1="46739" x2="92331" y2="46739"/>
                        <a14:foregroundMark x1="92331" y1="46739" x2="92331" y2="46739"/>
                        <a14:foregroundMark x1="92025" y1="46739" x2="92025" y2="46739"/>
                        <a14:foregroundMark x1="5061" y1="22283" x2="5061" y2="22283"/>
                      </a14:backgroundRemoval>
                    </a14:imgEffect>
                    <a14:imgEffect>
                      <a14:sharpenSoften amount="50000"/>
                    </a14:imgEffect>
                    <a14:imgEffect>
                      <a14:saturation sat="400000"/>
                    </a14:imgEffect>
                  </a14:imgLayer>
                </a14:imgProps>
              </a:ext>
            </a:extLst>
          </a:blip>
          <a:stretch>
            <a:fillRect/>
          </a:stretch>
        </p:blipFill>
        <p:spPr>
          <a:xfrm rot="20771308">
            <a:off x="-1140666" y="-259667"/>
            <a:ext cx="6376525" cy="1799509"/>
          </a:xfrm>
          <a:prstGeom prst="rect">
            <a:avLst/>
          </a:prstGeom>
        </p:spPr>
      </p:pic>
      <p:pic>
        <p:nvPicPr>
          <p:cNvPr id="29" name="Picture 28" descr="n67 Fb Tuyen Dang">
            <a:extLst>
              <a:ext uri="{FF2B5EF4-FFF2-40B4-BE49-F238E27FC236}">
                <a16:creationId xmlns:a16="http://schemas.microsoft.com/office/drawing/2014/main" xmlns="" id="{DA4D6839-DE1E-CC04-4B50-670B00A71B4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876" b="92308" l="2837" r="94326">
                        <a14:foregroundMark x1="29078" y1="8876" x2="29078" y2="8876"/>
                        <a14:foregroundMark x1="29078" y1="8876" x2="29078" y2="8876"/>
                        <a14:foregroundMark x1="29078" y1="8876" x2="29078" y2="8876"/>
                        <a14:foregroundMark x1="70922" y1="8876" x2="70922" y2="8876"/>
                        <a14:foregroundMark x1="70922" y1="8876" x2="70922" y2="8876"/>
                        <a14:foregroundMark x1="70922" y1="8876" x2="70922" y2="8876"/>
                        <a14:foregroundMark x1="89362" y1="23669" x2="89362" y2="23669"/>
                        <a14:foregroundMark x1="89362" y1="23669" x2="89362" y2="23669"/>
                        <a14:foregroundMark x1="92908" y1="23669" x2="92908" y2="23669"/>
                        <a14:foregroundMark x1="92908" y1="23669" x2="92908" y2="23669"/>
                        <a14:foregroundMark x1="26950" y1="37870" x2="32624" y2="75740"/>
                        <a14:foregroundMark x1="16312" y1="45562" x2="21986" y2="81657"/>
                        <a14:foregroundMark x1="21986" y1="88166" x2="63121" y2="92308"/>
                        <a14:foregroundMark x1="94326" y1="39645" x2="94326" y2="39645"/>
                        <a14:foregroundMark x1="94326" y1="39645" x2="94326" y2="39645"/>
                        <a14:backgroundMark x1="2128" y1="22485" x2="2128" y2="22485"/>
                        <a14:backgroundMark x1="4255" y1="20710" x2="709" y2="22485"/>
                        <a14:backgroundMark x1="19858" y1="32544" x2="19858" y2="32544"/>
                        <a14:backgroundMark x1="76596" y1="32544" x2="76596" y2="32544"/>
                      </a14:backgroundRemoval>
                    </a14:imgEffect>
                  </a14:imgLayer>
                </a14:imgProps>
              </a:ext>
            </a:extLst>
          </a:blip>
          <a:stretch>
            <a:fillRect/>
          </a:stretch>
        </p:blipFill>
        <p:spPr>
          <a:xfrm rot="20684973">
            <a:off x="244131" y="7202166"/>
            <a:ext cx="2243930" cy="2689532"/>
          </a:xfrm>
          <a:prstGeom prst="rect">
            <a:avLst/>
          </a:prstGeom>
        </p:spPr>
      </p:pic>
      <p:pic>
        <p:nvPicPr>
          <p:cNvPr id="31" name="Picture 30" descr="n67 Fb Tuyen Dang">
            <a:extLst>
              <a:ext uri="{FF2B5EF4-FFF2-40B4-BE49-F238E27FC236}">
                <a16:creationId xmlns:a16="http://schemas.microsoft.com/office/drawing/2014/main" xmlns="" id="{AFE45576-D19A-E69A-F625-FCF2EDB745A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15728475" y="6701622"/>
            <a:ext cx="1792800" cy="1740684"/>
          </a:xfrm>
          <a:prstGeom prst="rect">
            <a:avLst/>
          </a:prstGeom>
        </p:spPr>
      </p:pic>
      <p:pic>
        <p:nvPicPr>
          <p:cNvPr id="32" name="Picture 31" descr="n67 Fb Tuyen Dang">
            <a:extLst>
              <a:ext uri="{FF2B5EF4-FFF2-40B4-BE49-F238E27FC236}">
                <a16:creationId xmlns:a16="http://schemas.microsoft.com/office/drawing/2014/main" xmlns="" id="{E76062A2-746C-5486-3C01-490B5D1A1E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666714" y="4011691"/>
            <a:ext cx="1951556" cy="1894824"/>
          </a:xfrm>
          <a:prstGeom prst="rect">
            <a:avLst/>
          </a:prstGeom>
        </p:spPr>
      </p:pic>
      <p:pic>
        <p:nvPicPr>
          <p:cNvPr id="35" name="Picture 34" descr="n67 Fb Tuyen Dang">
            <a:extLst>
              <a:ext uri="{FF2B5EF4-FFF2-40B4-BE49-F238E27FC236}">
                <a16:creationId xmlns:a16="http://schemas.microsoft.com/office/drawing/2014/main" xmlns="" id="{60DBE33D-81A3-05D5-4147-091FDB4155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64" b="89796" l="9226" r="89881">
                        <a14:foregroundMark x1="9226" y1="16667" x2="9226" y2="16667"/>
                        <a14:backgroundMark x1="8631" y1="17687" x2="8631" y2="17687"/>
                      </a14:backgroundRemoval>
                    </a14:imgEffect>
                  </a14:imgLayer>
                </a14:imgProps>
              </a:ext>
            </a:extLst>
          </a:blip>
          <a:stretch>
            <a:fillRect/>
          </a:stretch>
        </p:blipFill>
        <p:spPr>
          <a:xfrm>
            <a:off x="16162020" y="1790717"/>
            <a:ext cx="1638297" cy="1433503"/>
          </a:xfrm>
          <a:prstGeom prst="rect">
            <a:avLst/>
          </a:prstGeom>
        </p:spPr>
      </p:pic>
      <p:pic>
        <p:nvPicPr>
          <p:cNvPr id="36" name="Picture 35" descr="n67 Fb Tuyen Dang">
            <a:extLst>
              <a:ext uri="{FF2B5EF4-FFF2-40B4-BE49-F238E27FC236}">
                <a16:creationId xmlns:a16="http://schemas.microsoft.com/office/drawing/2014/main" xmlns="" id="{DF799F2A-BF66-F282-A502-B4EAAF3BAA4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377" b="89529" l="5572" r="94721">
                        <a14:foregroundMark x1="6158" y1="63874" x2="6158" y2="63874"/>
                        <a14:foregroundMark x1="5572" y1="63874" x2="5572" y2="63874"/>
                        <a14:foregroundMark x1="5572" y1="63874" x2="5572" y2="63874"/>
                        <a14:foregroundMark x1="50733" y1="8377" x2="50733" y2="8377"/>
                        <a14:foregroundMark x1="50733" y1="8377" x2="50733" y2="8377"/>
                        <a14:foregroundMark x1="50733" y1="8377" x2="50733" y2="8377"/>
                        <a14:foregroundMark x1="90029" y1="72251" x2="90029" y2="72251"/>
                        <a14:foregroundMark x1="90029" y1="72251" x2="90029" y2="72251"/>
                        <a14:foregroundMark x1="89443" y1="72251" x2="89443" y2="72251"/>
                        <a14:foregroundMark x1="91789" y1="77487" x2="91789" y2="77487"/>
                        <a14:foregroundMark x1="94135" y1="80628" x2="94135" y2="80628"/>
                        <a14:foregroundMark x1="94135" y1="80628" x2="94135" y2="80628"/>
                        <a14:foregroundMark x1="94721" y1="83770" x2="94721" y2="83770"/>
                        <a14:foregroundMark x1="94721" y1="83770" x2="94721" y2="83770"/>
                      </a14:backgroundRemoval>
                    </a14:imgEffect>
                  </a14:imgLayer>
                </a14:imgProps>
              </a:ext>
            </a:extLst>
          </a:blip>
          <a:stretch>
            <a:fillRect/>
          </a:stretch>
        </p:blipFill>
        <p:spPr>
          <a:xfrm>
            <a:off x="7040891" y="9327562"/>
            <a:ext cx="2348487" cy="1315428"/>
          </a:xfrm>
          <a:prstGeom prst="rect">
            <a:avLst/>
          </a:prstGeom>
        </p:spPr>
      </p:pic>
      <p:pic>
        <p:nvPicPr>
          <p:cNvPr id="37" name="Picture 36" descr="n67 Fb Tuyen Dang">
            <a:extLst>
              <a:ext uri="{FF2B5EF4-FFF2-40B4-BE49-F238E27FC236}">
                <a16:creationId xmlns:a16="http://schemas.microsoft.com/office/drawing/2014/main" xmlns="" id="{F0DA86B2-0DC4-78BB-4F49-CD15953F50D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5" b="91525" l="9896" r="89063">
                        <a14:foregroundMark x1="36979" y1="15254" x2="36979" y2="15254"/>
                        <a14:foregroundMark x1="36979" y1="15254" x2="36979" y2="15254"/>
                        <a14:foregroundMark x1="36979" y1="15819" x2="36979" y2="15819"/>
                        <a14:foregroundMark x1="30208" y1="24294" x2="30208" y2="24294"/>
                        <a14:foregroundMark x1="30208" y1="24294" x2="30208" y2="24294"/>
                        <a14:foregroundMark x1="11458" y1="91525" x2="11458" y2="91525"/>
                        <a14:foregroundMark x1="11458" y1="91525" x2="11458" y2="91525"/>
                        <a14:foregroundMark x1="66146" y1="33898" x2="66146" y2="33898"/>
                        <a14:foregroundMark x1="66146" y1="33898" x2="66146" y2="33898"/>
                        <a14:foregroundMark x1="56771" y1="22034" x2="56771" y2="22034"/>
                        <a14:foregroundMark x1="56771" y1="22034" x2="56771" y2="22034"/>
                        <a14:foregroundMark x1="56771" y1="22034" x2="56771" y2="22034"/>
                        <a14:foregroundMark x1="61458" y1="11299" x2="61458" y2="11299"/>
                        <a14:foregroundMark x1="50521" y1="12429" x2="50521" y2="12429"/>
                        <a14:foregroundMark x1="78125" y1="38983" x2="78125" y2="38983"/>
                        <a14:foregroundMark x1="78125" y1="38983" x2="78125" y2="38983"/>
                        <a14:foregroundMark x1="83333" y1="33333" x2="83333" y2="33333"/>
                        <a14:foregroundMark x1="78125" y1="56497" x2="78125" y2="56497"/>
                        <a14:foregroundMark x1="82813" y1="52542" x2="82813" y2="52542"/>
                        <a14:foregroundMark x1="71875" y1="67797" x2="71875" y2="67797"/>
                        <a14:foregroundMark x1="74479" y1="54802" x2="74479" y2="54802"/>
                      </a14:backgroundRemoval>
                    </a14:imgEffect>
                  </a14:imgLayer>
                </a14:imgProps>
              </a:ext>
            </a:extLst>
          </a:blip>
          <a:stretch>
            <a:fillRect/>
          </a:stretch>
        </p:blipFill>
        <p:spPr>
          <a:xfrm>
            <a:off x="15354300" y="3368896"/>
            <a:ext cx="2804774" cy="2585650"/>
          </a:xfrm>
          <a:prstGeom prst="rect">
            <a:avLst/>
          </a:prstGeom>
        </p:spPr>
      </p:pic>
      <p:pic>
        <p:nvPicPr>
          <p:cNvPr id="19" name="Picture 4" descr="n67 Fb Tuyen Dang">
            <a:extLst>
              <a:ext uri="{FF2B5EF4-FFF2-40B4-BE49-F238E27FC236}">
                <a16:creationId xmlns:a16="http://schemas.microsoft.com/office/drawing/2014/main" xmlns="" id="{4608AB6F-ECA7-0856-BF71-32455DEC7BF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164419" y="3168631"/>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n67 Fb Tuyen Dang">
            <a:extLst>
              <a:ext uri="{FF2B5EF4-FFF2-40B4-BE49-F238E27FC236}">
                <a16:creationId xmlns:a16="http://schemas.microsoft.com/office/drawing/2014/main" xmlns="" id="{E7D6BFEC-0544-5778-D062-68FD2586F42A}"/>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247993" y="4588497"/>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n67 Fb Tuyen Dang">
            <a:extLst>
              <a:ext uri="{FF2B5EF4-FFF2-40B4-BE49-F238E27FC236}">
                <a16:creationId xmlns:a16="http://schemas.microsoft.com/office/drawing/2014/main" xmlns="" id="{0D90DE02-4C43-6F47-3F30-13FC0EE2638D}"/>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247993" y="5932132"/>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n67 Fb Tuyen Dang">
            <a:extLst>
              <a:ext uri="{FF2B5EF4-FFF2-40B4-BE49-F238E27FC236}">
                <a16:creationId xmlns:a16="http://schemas.microsoft.com/office/drawing/2014/main" xmlns="" id="{C7E2566D-A156-9806-CBF1-8CD4B2EB90B1}"/>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247993" y="7370088"/>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426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repeatCount="5000" fill="remove" grpId="0" nodeType="clickEffect">
                                  <p:stCondLst>
                                    <p:cond delay="0"/>
                                  </p:stCondLst>
                                  <p:childTnLst>
                                    <p:animClr clrSpc="rgb" dir="cw">
                                      <p:cBhvr override="childStyle">
                                        <p:cTn id="29" dur="250" autoRev="1" fill="remove"/>
                                        <p:tgtEl>
                                          <p:spTgt spid="12"/>
                                        </p:tgtEl>
                                        <p:attrNameLst>
                                          <p:attrName>style.color</p:attrName>
                                        </p:attrNameLst>
                                      </p:cBhvr>
                                      <p:to>
                                        <a:srgbClr val="5B9BD5"/>
                                      </p:to>
                                    </p:animClr>
                                    <p:animClr clrSpc="rgb" dir="cw">
                                      <p:cBhvr>
                                        <p:cTn id="30" dur="250" autoRev="1" fill="remove"/>
                                        <p:tgtEl>
                                          <p:spTgt spid="12"/>
                                        </p:tgtEl>
                                        <p:attrNameLst>
                                          <p:attrName>fillcolor</p:attrName>
                                        </p:attrNameLst>
                                      </p:cBhvr>
                                      <p:to>
                                        <a:srgbClr val="5B9BD5"/>
                                      </p:to>
                                    </p:animClr>
                                    <p:set>
                                      <p:cBhvr>
                                        <p:cTn id="31" dur="250" autoRev="1" fill="remove"/>
                                        <p:tgtEl>
                                          <p:spTgt spid="12"/>
                                        </p:tgtEl>
                                        <p:attrNameLst>
                                          <p:attrName>fill.type</p:attrName>
                                        </p:attrNameLst>
                                      </p:cBhvr>
                                      <p:to>
                                        <p:strVal val="solid"/>
                                      </p:to>
                                    </p:set>
                                    <p:set>
                                      <p:cBhvr>
                                        <p:cTn id="32" dur="250" autoRev="1" fill="remove"/>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orrect-answer.wav"/>
                                        </p:tgtEl>
                                      </p:cMediaNode>
                                    </p:audio>
                                  </p:sub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53" presetClass="entr" presetSubtype="16" fill="hold" grpId="0" nodeType="withEffect">
                                  <p:stCondLst>
                                    <p:cond delay="50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1" nodeType="clickEffect">
                                  <p:stCondLst>
                                    <p:cond delay="0"/>
                                  </p:stCondLst>
                                  <p:childTnLst>
                                    <p:animClr clrSpc="rgb" dir="cw">
                                      <p:cBhvr override="childStyle">
                                        <p:cTn id="47" dur="250" autoRev="1" fill="remove"/>
                                        <p:tgtEl>
                                          <p:spTgt spid="15"/>
                                        </p:tgtEl>
                                        <p:attrNameLst>
                                          <p:attrName>style.color</p:attrName>
                                        </p:attrNameLst>
                                      </p:cBhvr>
                                      <p:to>
                                        <a:srgbClr val="FF0000"/>
                                      </p:to>
                                    </p:animClr>
                                    <p:animClr clrSpc="rgb" dir="cw">
                                      <p:cBhvr>
                                        <p:cTn id="48" dur="250" autoRev="1" fill="remove"/>
                                        <p:tgtEl>
                                          <p:spTgt spid="15"/>
                                        </p:tgtEl>
                                        <p:attrNameLst>
                                          <p:attrName>fillcolor</p:attrName>
                                        </p:attrNameLst>
                                      </p:cBhvr>
                                      <p:to>
                                        <a:srgbClr val="FF0000"/>
                                      </p:to>
                                    </p:animClr>
                                    <p:set>
                                      <p:cBhvr>
                                        <p:cTn id="49" dur="250" autoRev="1" fill="remove"/>
                                        <p:tgtEl>
                                          <p:spTgt spid="15"/>
                                        </p:tgtEl>
                                        <p:attrNameLst>
                                          <p:attrName>fill.type</p:attrName>
                                        </p:attrNameLst>
                                      </p:cBhvr>
                                      <p:to>
                                        <p:strVal val="solid"/>
                                      </p:to>
                                    </p:set>
                                    <p:set>
                                      <p:cBhvr>
                                        <p:cTn id="50" dur="250" autoRev="1" fill="remove"/>
                                        <p:tgtEl>
                                          <p:spTgt spid="15"/>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27" presetClass="emph" presetSubtype="0" repeatCount="5000" fill="remove" grpId="1" nodeType="clickEffect">
                                  <p:stCondLst>
                                    <p:cond delay="0"/>
                                  </p:stCondLst>
                                  <p:childTnLst>
                                    <p:animClr clrSpc="rgb" dir="cw">
                                      <p:cBhvr override="childStyle">
                                        <p:cTn id="60" dur="250" autoRev="1" fill="remove"/>
                                        <p:tgtEl>
                                          <p:spTgt spid="18"/>
                                        </p:tgtEl>
                                        <p:attrNameLst>
                                          <p:attrName>style.color</p:attrName>
                                        </p:attrNameLst>
                                      </p:cBhvr>
                                      <p:to>
                                        <a:srgbClr val="FF0000"/>
                                      </p:to>
                                    </p:animClr>
                                    <p:animClr clrSpc="rgb" dir="cw">
                                      <p:cBhvr>
                                        <p:cTn id="61" dur="250" autoRev="1" fill="remove"/>
                                        <p:tgtEl>
                                          <p:spTgt spid="18"/>
                                        </p:tgtEl>
                                        <p:attrNameLst>
                                          <p:attrName>fillcolor</p:attrName>
                                        </p:attrNameLst>
                                      </p:cBhvr>
                                      <p:to>
                                        <a:srgbClr val="FF0000"/>
                                      </p:to>
                                    </p:animClr>
                                    <p:set>
                                      <p:cBhvr>
                                        <p:cTn id="62" dur="250" autoRev="1" fill="remove"/>
                                        <p:tgtEl>
                                          <p:spTgt spid="18"/>
                                        </p:tgtEl>
                                        <p:attrNameLst>
                                          <p:attrName>fill.type</p:attrName>
                                        </p:attrNameLst>
                                      </p:cBhvr>
                                      <p:to>
                                        <p:strVal val="solid"/>
                                      </p:to>
                                    </p:set>
                                    <p:set>
                                      <p:cBhvr>
                                        <p:cTn id="63" dur="250" autoRev="1" fill="remove"/>
                                        <p:tgtEl>
                                          <p:spTgt spid="18"/>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Te feud-buzzer.wav"/>
                                        </p:tgtEl>
                                      </p:cMediaNode>
                                    </p:audio>
                                  </p:subTnLst>
                                </p:cTn>
                              </p:par>
                              <p:par>
                                <p:cTn id="64" presetID="53" presetClass="entr" presetSubtype="16"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childTnLst>
                    </p:cTn>
                  </p:par>
                </p:childTnLst>
              </p:cTn>
              <p:nextCondLst>
                <p:cond evt="onClick" delay="0">
                  <p:tgtEl>
                    <p:spTgt spid="18"/>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27" presetClass="emph" presetSubtype="0" repeatCount="5000" fill="remove" grpId="1" nodeType="clickEffect">
                                  <p:stCondLst>
                                    <p:cond delay="0"/>
                                  </p:stCondLst>
                                  <p:childTnLst>
                                    <p:animClr clrSpc="rgb" dir="cw">
                                      <p:cBhvr override="childStyle">
                                        <p:cTn id="73" dur="250" autoRev="1" fill="remove"/>
                                        <p:tgtEl>
                                          <p:spTgt spid="21"/>
                                        </p:tgtEl>
                                        <p:attrNameLst>
                                          <p:attrName>style.color</p:attrName>
                                        </p:attrNameLst>
                                      </p:cBhvr>
                                      <p:to>
                                        <a:srgbClr val="FF0000"/>
                                      </p:to>
                                    </p:animClr>
                                    <p:animClr clrSpc="rgb" dir="cw">
                                      <p:cBhvr>
                                        <p:cTn id="74" dur="250" autoRev="1" fill="remove"/>
                                        <p:tgtEl>
                                          <p:spTgt spid="21"/>
                                        </p:tgtEl>
                                        <p:attrNameLst>
                                          <p:attrName>fillcolor</p:attrName>
                                        </p:attrNameLst>
                                      </p:cBhvr>
                                      <p:to>
                                        <a:srgbClr val="FF0000"/>
                                      </p:to>
                                    </p:animClr>
                                    <p:set>
                                      <p:cBhvr>
                                        <p:cTn id="75" dur="250" autoRev="1" fill="remove"/>
                                        <p:tgtEl>
                                          <p:spTgt spid="21"/>
                                        </p:tgtEl>
                                        <p:attrNameLst>
                                          <p:attrName>fill.type</p:attrName>
                                        </p:attrNameLst>
                                      </p:cBhvr>
                                      <p:to>
                                        <p:strVal val="solid"/>
                                      </p:to>
                                    </p:set>
                                    <p:set>
                                      <p:cBhvr>
                                        <p:cTn id="76" dur="250" autoRev="1" fill="remove"/>
                                        <p:tgtEl>
                                          <p:spTgt spid="21"/>
                                        </p:tgtEl>
                                        <p:attrNameLst>
                                          <p:attrName>fill.on</p:attrName>
                                        </p:attrNameLst>
                                      </p:cBhvr>
                                      <p:to>
                                        <p:strVal val="true"/>
                                      </p:to>
                                    </p:set>
                                  </p:childTnLst>
                                  <p:subTnLst>
                                    <p:audio>
                                      <p:cMediaNode vol="100000">
                                        <p:cTn display="0" masterRel="sameClick">
                                          <p:stCondLst>
                                            <p:cond evt="begin" delay="0">
                                              <p:tn val="72"/>
                                            </p:cond>
                                          </p:stCondLst>
                                          <p:endCondLst>
                                            <p:cond evt="onStopAudio" delay="0">
                                              <p:tgtEl>
                                                <p:sldTgt/>
                                              </p:tgtEl>
                                            </p:cond>
                                          </p:endCondLst>
                                        </p:cTn>
                                        <p:tgtEl>
                                          <p:sndTgt r:embed="rId3" name="Te feud-buzzer.wav"/>
                                        </p:tgtEl>
                                      </p:cMediaNode>
                                    </p:audio>
                                  </p:subTnLst>
                                </p:cTn>
                              </p:par>
                              <p:par>
                                <p:cTn id="77" presetID="53" presetClass="entr" presetSubtype="16"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childTnLst>
                          </p:cTn>
                        </p:par>
                      </p:childTnLst>
                    </p:cTn>
                  </p:par>
                </p:childTnLst>
              </p:cTn>
              <p:nextCondLst>
                <p:cond evt="onClick" delay="0">
                  <p:tgtEl>
                    <p:spTgt spid="21"/>
                  </p:tgtEl>
                </p:cond>
              </p:nextCondLst>
            </p:seq>
          </p:childTnLst>
        </p:cTn>
      </p:par>
    </p:tnLst>
    <p:bldLst>
      <p:bldP spid="4" grpId="0" animBg="1"/>
      <p:bldP spid="12" grpId="0" animBg="1"/>
      <p:bldP spid="12" grpId="1" animBg="1"/>
      <p:bldP spid="15" grpId="0" animBg="1"/>
      <p:bldP spid="15" grpId="1" animBg="1"/>
      <p:bldP spid="18" grpId="0" animBg="1"/>
      <p:bldP spid="18" grpId="1" animBg="1"/>
      <p:bldP spid="21" grpId="0" animBg="1"/>
      <p:bldP spid="2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9436"/>
            <a:ext cx="18288000" cy="10868949"/>
          </a:xfrm>
          <a:prstGeom prst="rect">
            <a:avLst/>
          </a:prstGeom>
        </p:spPr>
      </p:pic>
      <p:pic>
        <p:nvPicPr>
          <p:cNvPr id="4" name="Picture 4" descr="n67 Fb Tuyen Dang"/>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515" y="610110"/>
            <a:ext cx="4731636" cy="4027805"/>
          </a:xfrm>
          <a:prstGeom prst="rect">
            <a:avLst/>
          </a:prstGeom>
        </p:spPr>
      </p:pic>
      <p:pic>
        <p:nvPicPr>
          <p:cNvPr id="7" name="Picture 5" descr="n67 Fb Tuyen Dang">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991" y="8466533"/>
            <a:ext cx="5668763" cy="1602979"/>
          </a:xfrm>
          <a:prstGeom prst="rect">
            <a:avLst/>
          </a:prstGeom>
        </p:spPr>
      </p:pic>
      <p:sp>
        <p:nvSpPr>
          <p:cNvPr id="8" name="Rectangle 7" descr="n67 Fb Tuyen Dang">
            <a:extLst>
              <a:ext uri="{FF2B5EF4-FFF2-40B4-BE49-F238E27FC236}">
                <a16:creationId xmlns:a16="http://schemas.microsoft.com/office/drawing/2014/main" xmlns="" id="{C224A0A2-47C0-436B-BA35-F4A80A2F7E14}"/>
              </a:ext>
            </a:extLst>
          </p:cNvPr>
          <p:cNvSpPr/>
          <p:nvPr/>
        </p:nvSpPr>
        <p:spPr>
          <a:xfrm>
            <a:off x="1032869" y="376852"/>
            <a:ext cx="16166560" cy="331621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vi-VN" sz="48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Câu 4: </a:t>
            </a:r>
            <a:r>
              <a:rPr lang="vi-VN" sz="48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Quá trình nào sau đây động lượng của ô tô được bảo toàn?</a:t>
            </a:r>
            <a:endParaRPr lang="en-US" sz="480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9" name="Rectangle 8" descr="n67 Fb Tuyen Dang">
            <a:extLst>
              <a:ext uri="{FF2B5EF4-FFF2-40B4-BE49-F238E27FC236}">
                <a16:creationId xmlns:a16="http://schemas.microsoft.com/office/drawing/2014/main" xmlns="" id="{31D9F237-BC35-47CA-AE3D-2906AEF91F57}"/>
              </a:ext>
            </a:extLst>
          </p:cNvPr>
          <p:cNvSpPr/>
          <p:nvPr/>
        </p:nvSpPr>
        <p:spPr>
          <a:xfrm>
            <a:off x="1032869" y="3926169"/>
            <a:ext cx="161665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A.</a:t>
            </a:r>
            <a:r>
              <a:rPr lang="vi-VN" sz="4800">
                <a:latin typeface="Segoe UI" panose="020B0502040204020203" pitchFamily="34" charset="0"/>
                <a:cs typeface="Segoe UI" panose="020B0502040204020203" pitchFamily="34" charset="0"/>
              </a:rPr>
              <a:t> Ô tô tăng tốc</a:t>
            </a:r>
            <a:r>
              <a:rPr lang="en-US" sz="4800">
                <a:solidFill>
                  <a:prstClr val="white"/>
                </a:solidFill>
                <a:latin typeface="Segoe UI" panose="020B0502040204020203" pitchFamily="34" charset="0"/>
                <a:cs typeface="Segoe UI" panose="020B0502040204020203" pitchFamily="34" charset="0"/>
              </a:rPr>
              <a:t> </a:t>
            </a:r>
          </a:p>
        </p:txBody>
      </p:sp>
      <p:sp>
        <p:nvSpPr>
          <p:cNvPr id="10" name="Rectangle 9" descr="n67 Fb Tuyen Dang">
            <a:extLst>
              <a:ext uri="{FF2B5EF4-FFF2-40B4-BE49-F238E27FC236}">
                <a16:creationId xmlns:a16="http://schemas.microsoft.com/office/drawing/2014/main" xmlns="" id="{3B9A1A09-14A5-489A-9BE4-620FA15B571E}"/>
              </a:ext>
            </a:extLst>
          </p:cNvPr>
          <p:cNvSpPr/>
          <p:nvPr/>
        </p:nvSpPr>
        <p:spPr>
          <a:xfrm>
            <a:off x="993669" y="5116799"/>
            <a:ext cx="162057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B. </a:t>
            </a:r>
            <a:r>
              <a:rPr lang="vi-VN" sz="4800">
                <a:latin typeface="Segoe UI" panose="020B0502040204020203" pitchFamily="34" charset="0"/>
                <a:cs typeface="Segoe UI" panose="020B0502040204020203" pitchFamily="34" charset="0"/>
              </a:rPr>
              <a:t>Ô tô chuyển động thẳng đều</a:t>
            </a:r>
            <a:endParaRPr lang="en-US" sz="4800">
              <a:solidFill>
                <a:prstClr val="white"/>
              </a:solidFill>
              <a:latin typeface="Segoe UI" panose="020B0502040204020203" pitchFamily="34" charset="0"/>
              <a:cs typeface="Segoe UI" panose="020B0502040204020203" pitchFamily="34" charset="0"/>
            </a:endParaRPr>
          </a:p>
        </p:txBody>
      </p:sp>
      <p:sp>
        <p:nvSpPr>
          <p:cNvPr id="11" name="Rectangle 10" descr="n67 Fb Tuyen Dang">
            <a:extLst>
              <a:ext uri="{FF2B5EF4-FFF2-40B4-BE49-F238E27FC236}">
                <a16:creationId xmlns:a16="http://schemas.microsoft.com/office/drawing/2014/main" xmlns="" id="{FFDD793F-B1B3-4C54-989F-9203A93AB395}"/>
              </a:ext>
            </a:extLst>
          </p:cNvPr>
          <p:cNvSpPr/>
          <p:nvPr/>
        </p:nvSpPr>
        <p:spPr>
          <a:xfrm>
            <a:off x="993669" y="6307429"/>
            <a:ext cx="16229035"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C. </a:t>
            </a:r>
            <a:r>
              <a:rPr lang="vi-VN" sz="4800">
                <a:latin typeface="Segoe UI" panose="020B0502040204020203" pitchFamily="34" charset="0"/>
                <a:cs typeface="Segoe UI" panose="020B0502040204020203" pitchFamily="34" charset="0"/>
              </a:rPr>
              <a:t>Ô tô giảm tốc</a:t>
            </a:r>
            <a:endParaRPr lang="en-US" sz="4800">
              <a:latin typeface="Segoe UI" panose="020B0502040204020203" pitchFamily="34" charset="0"/>
              <a:cs typeface="Segoe UI" panose="020B0502040204020203" pitchFamily="34" charset="0"/>
            </a:endParaRPr>
          </a:p>
        </p:txBody>
      </p:sp>
      <p:pic>
        <p:nvPicPr>
          <p:cNvPr id="12" name="Picture 7" descr="n67 Fb Tuyen Dang">
            <a:extLst>
              <a:ext uri="{FF2B5EF4-FFF2-40B4-BE49-F238E27FC236}">
                <a16:creationId xmlns:a16="http://schemas.microsoft.com/office/drawing/2014/main" xmlns=""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76737" y="8466534"/>
            <a:ext cx="5817941" cy="1602977"/>
          </a:xfrm>
          <a:prstGeom prst="rect">
            <a:avLst/>
          </a:prstGeom>
        </p:spPr>
      </p:pic>
      <p:pic>
        <p:nvPicPr>
          <p:cNvPr id="13" name="Picture 12" descr="n67 Fb Tuyen Dang">
            <a:hlinkClick r:id="rId10"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1"/>
          <a:stretch>
            <a:fillRect/>
          </a:stretch>
        </p:blipFill>
        <p:spPr>
          <a:xfrm>
            <a:off x="8321442" y="8575768"/>
            <a:ext cx="1460609" cy="1529074"/>
          </a:xfrm>
          <a:prstGeom prst="rect">
            <a:avLst/>
          </a:prstGeom>
        </p:spPr>
      </p:pic>
      <p:pic>
        <p:nvPicPr>
          <p:cNvPr id="2052" name="Picture 4" descr="n67 Fb Tuyen Dang">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68073" y="4984522"/>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67 Fb Tuyen Dang">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562974" y="3739001"/>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67 Fb Tuyen Dang">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6068767"/>
            <a:ext cx="1051194" cy="1072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descr="n67 Fb Tuyen Dang">
            <a:extLst>
              <a:ext uri="{FF2B5EF4-FFF2-40B4-BE49-F238E27FC236}">
                <a16:creationId xmlns:a16="http://schemas.microsoft.com/office/drawing/2014/main" xmlns="" id="{F16999E0-8471-63C5-C785-DFED3DB7F737}"/>
              </a:ext>
            </a:extLst>
          </p:cNvPr>
          <p:cNvSpPr/>
          <p:nvPr/>
        </p:nvSpPr>
        <p:spPr>
          <a:xfrm>
            <a:off x="993669" y="7526804"/>
            <a:ext cx="16229035"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D. </a:t>
            </a:r>
            <a:r>
              <a:rPr lang="vi-VN" sz="4800">
                <a:latin typeface="Segoe UI" panose="020B0502040204020203" pitchFamily="34" charset="0"/>
                <a:cs typeface="Segoe UI" panose="020B0502040204020203" pitchFamily="34" charset="0"/>
              </a:rPr>
              <a:t>Ô tô chuyển động tròn</a:t>
            </a:r>
            <a:endParaRPr lang="en-US" sz="4800">
              <a:solidFill>
                <a:prstClr val="white"/>
              </a:solidFill>
              <a:latin typeface="Segoe UI" panose="020B0502040204020203" pitchFamily="34" charset="0"/>
              <a:cs typeface="Segoe UI" panose="020B0502040204020203" pitchFamily="34" charset="0"/>
            </a:endParaRPr>
          </a:p>
        </p:txBody>
      </p:sp>
      <p:pic>
        <p:nvPicPr>
          <p:cNvPr id="15" name="Picture 4" descr="n67 Fb Tuyen Dang">
            <a:extLst>
              <a:ext uri="{FF2B5EF4-FFF2-40B4-BE49-F238E27FC236}">
                <a16:creationId xmlns:a16="http://schemas.microsoft.com/office/drawing/2014/main" xmlns="" id="{7270E263-7A16-2713-A157-D3AD74A13FDD}"/>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7288142"/>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49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5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FF0000"/>
                                      </p:to>
                                    </p:animClr>
                                    <p:animClr clrSpc="rgb" dir="cw">
                                      <p:cBhvr>
                                        <p:cTn id="26" dur="250" autoRev="1" fill="remove"/>
                                        <p:tgtEl>
                                          <p:spTgt spid="9"/>
                                        </p:tgtEl>
                                        <p:attrNameLst>
                                          <p:attrName>fillcolor</p:attrName>
                                        </p:attrNameLst>
                                      </p:cBhvr>
                                      <p:to>
                                        <a:srgbClr val="FF0000"/>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Te feud-buzzer.wav"/>
                                        </p:tgtEl>
                                      </p:cMediaNode>
                                    </p:audio>
                                  </p:subTnLst>
                                </p:cTn>
                              </p:par>
                              <p:par>
                                <p:cTn id="29" presetID="53"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10"/>
                                        </p:tgtEl>
                                        <p:attrNameLst>
                                          <p:attrName>style.color</p:attrName>
                                        </p:attrNameLst>
                                      </p:cBhvr>
                                      <p:to>
                                        <a:schemeClr val="accent1"/>
                                      </p:to>
                                    </p:animClr>
                                    <p:animClr clrSpc="rgb" dir="cw">
                                      <p:cBhvr>
                                        <p:cTn id="39" dur="250" autoRev="1" fill="remove"/>
                                        <p:tgtEl>
                                          <p:spTgt spid="10"/>
                                        </p:tgtEl>
                                        <p:attrNameLst>
                                          <p:attrName>fillcolor</p:attrName>
                                        </p:attrNameLst>
                                      </p:cBhvr>
                                      <p:to>
                                        <a:schemeClr val="accent1"/>
                                      </p:to>
                                    </p:animClr>
                                    <p:set>
                                      <p:cBhvr>
                                        <p:cTn id="40" dur="250" autoRev="1" fill="remove"/>
                                        <p:tgtEl>
                                          <p:spTgt spid="10"/>
                                        </p:tgtEl>
                                        <p:attrNameLst>
                                          <p:attrName>fill.type</p:attrName>
                                        </p:attrNameLst>
                                      </p:cBhvr>
                                      <p:to>
                                        <p:strVal val="solid"/>
                                      </p:to>
                                    </p:set>
                                    <p:set>
                                      <p:cBhvr>
                                        <p:cTn id="41" dur="250" autoRev="1" fill="remove"/>
                                        <p:tgtEl>
                                          <p:spTgt spid="10"/>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orrect-answ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500" fill="hold"/>
                                        <p:tgtEl>
                                          <p:spTgt spid="2052"/>
                                        </p:tgtEl>
                                        <p:attrNameLst>
                                          <p:attrName>ppt_w</p:attrName>
                                        </p:attrNameLst>
                                      </p:cBhvr>
                                      <p:tavLst>
                                        <p:tav tm="0">
                                          <p:val>
                                            <p:fltVal val="0"/>
                                          </p:val>
                                        </p:tav>
                                        <p:tav tm="100000">
                                          <p:val>
                                            <p:strVal val="#ppt_w"/>
                                          </p:val>
                                        </p:tav>
                                      </p:tavLst>
                                    </p:anim>
                                    <p:anim calcmode="lin" valueType="num">
                                      <p:cBhvr>
                                        <p:cTn id="45" dur="500" fill="hold"/>
                                        <p:tgtEl>
                                          <p:spTgt spid="2052"/>
                                        </p:tgtEl>
                                        <p:attrNameLst>
                                          <p:attrName>ppt_h</p:attrName>
                                        </p:attrNameLst>
                                      </p:cBhvr>
                                      <p:tavLst>
                                        <p:tav tm="0">
                                          <p:val>
                                            <p:fltVal val="0"/>
                                          </p:val>
                                        </p:tav>
                                        <p:tav tm="100000">
                                          <p:val>
                                            <p:strVal val="#ppt_h"/>
                                          </p:val>
                                        </p:tav>
                                      </p:tavLst>
                                    </p:anim>
                                    <p:animEffect transition="in" filter="fade">
                                      <p:cBhvr>
                                        <p:cTn id="46" dur="500"/>
                                        <p:tgtEl>
                                          <p:spTgt spid="2052"/>
                                        </p:tgtEl>
                                      </p:cBhvr>
                                    </p:animEffect>
                                  </p:childTnLst>
                                </p:cTn>
                              </p:par>
                              <p:par>
                                <p:cTn id="47" presetID="42" presetClass="entr" presetSubtype="0"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4"/>
                                        </p:tgtEl>
                                        <p:attrNameLst>
                                          <p:attrName>style.color</p:attrName>
                                        </p:attrNameLst>
                                      </p:cBhvr>
                                      <p:to>
                                        <a:srgbClr val="FF3300"/>
                                      </p:to>
                                    </p:animClr>
                                    <p:animClr clrSpc="rgb" dir="cw">
                                      <p:cBhvr>
                                        <p:cTn id="70" dur="250" autoRev="1" fill="remove"/>
                                        <p:tgtEl>
                                          <p:spTgt spid="14"/>
                                        </p:tgtEl>
                                        <p:attrNameLst>
                                          <p:attrName>fillcolor</p:attrName>
                                        </p:attrNameLst>
                                      </p:cBhvr>
                                      <p:to>
                                        <a:srgbClr val="FF3300"/>
                                      </p:to>
                                    </p:animClr>
                                    <p:set>
                                      <p:cBhvr>
                                        <p:cTn id="71" dur="250" autoRev="1" fill="remove"/>
                                        <p:tgtEl>
                                          <p:spTgt spid="14"/>
                                        </p:tgtEl>
                                        <p:attrNameLst>
                                          <p:attrName>fill.type</p:attrName>
                                        </p:attrNameLst>
                                      </p:cBhvr>
                                      <p:to>
                                        <p:strVal val="solid"/>
                                      </p:to>
                                    </p:set>
                                    <p:set>
                                      <p:cBhvr>
                                        <p:cTn id="72" dur="250" autoRev="1" fill="remove"/>
                                        <p:tgtEl>
                                          <p:spTgt spid="1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animBg="1"/>
      <p:bldP spid="10" grpId="1" animBg="1"/>
      <p:bldP spid="11" grpId="0" animBg="1"/>
      <p:bldP spid="11" grpId="1" animBg="1"/>
      <p:bldP spid="14" grpId="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9436"/>
            <a:ext cx="18288000" cy="10868949"/>
          </a:xfrm>
          <a:prstGeom prst="rect">
            <a:avLst/>
          </a:prstGeom>
        </p:spPr>
      </p:pic>
      <p:pic>
        <p:nvPicPr>
          <p:cNvPr id="4" name="Picture 4" descr="n67 Fb Tuyen Dang"/>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515" y="610110"/>
            <a:ext cx="4731636" cy="4027805"/>
          </a:xfrm>
          <a:prstGeom prst="rect">
            <a:avLst/>
          </a:prstGeom>
        </p:spPr>
      </p:pic>
      <p:pic>
        <p:nvPicPr>
          <p:cNvPr id="7" name="Picture 5" descr="n67 Fb Tuyen Dang">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991" y="8466533"/>
            <a:ext cx="5668763" cy="1602979"/>
          </a:xfrm>
          <a:prstGeom prst="rect">
            <a:avLst/>
          </a:prstGeom>
        </p:spPr>
      </p:pic>
      <p:sp>
        <p:nvSpPr>
          <p:cNvPr id="8" name="Rectangle 7" descr="n67 Fb Tuyen Dang">
            <a:extLst>
              <a:ext uri="{FF2B5EF4-FFF2-40B4-BE49-F238E27FC236}">
                <a16:creationId xmlns:a16="http://schemas.microsoft.com/office/drawing/2014/main" xmlns="" id="{C224A0A2-47C0-436B-BA35-F4A80A2F7E14}"/>
              </a:ext>
            </a:extLst>
          </p:cNvPr>
          <p:cNvSpPr/>
          <p:nvPr/>
        </p:nvSpPr>
        <p:spPr>
          <a:xfrm>
            <a:off x="1065297" y="376852"/>
            <a:ext cx="16134132" cy="331621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4400" b="1">
                <a:latin typeface="Segoe UI" panose="020B0502040204020203" pitchFamily="34" charset="0"/>
                <a:cs typeface="Segoe UI" panose="020B0502040204020203" pitchFamily="34" charset="0"/>
              </a:rPr>
              <a:t>Câu 5: </a:t>
            </a:r>
            <a:r>
              <a:rPr lang="vi-VN" sz="4400">
                <a:latin typeface="Segoe UI" panose="020B0502040204020203" pitchFamily="34" charset="0"/>
                <a:cs typeface="Segoe UI" panose="020B0502040204020203" pitchFamily="34" charset="0"/>
              </a:rPr>
              <a:t>Va chạm nào sau đây là va chạm mềm?</a:t>
            </a:r>
            <a:endParaRPr lang="en-US" sz="4400">
              <a:latin typeface="Segoe UI" panose="020B0502040204020203" pitchFamily="34" charset="0"/>
              <a:cs typeface="Segoe UI" panose="020B0502040204020203" pitchFamily="34" charset="0"/>
            </a:endParaRPr>
          </a:p>
        </p:txBody>
      </p:sp>
      <p:sp>
        <p:nvSpPr>
          <p:cNvPr id="9" name="Rectangle 8" descr="n67 Fb Tuyen Dang">
            <a:extLst>
              <a:ext uri="{FF2B5EF4-FFF2-40B4-BE49-F238E27FC236}">
                <a16:creationId xmlns:a16="http://schemas.microsoft.com/office/drawing/2014/main" xmlns="" id="{31D9F237-BC35-47CA-AE3D-2906AEF91F57}"/>
              </a:ext>
            </a:extLst>
          </p:cNvPr>
          <p:cNvSpPr/>
          <p:nvPr/>
        </p:nvSpPr>
        <p:spPr>
          <a:xfrm>
            <a:off x="1032869" y="3926169"/>
            <a:ext cx="161665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400">
                <a:solidFill>
                  <a:prstClr val="white"/>
                </a:solidFill>
                <a:latin typeface="Segoe UI" panose="020B0502040204020203" pitchFamily="34" charset="0"/>
                <a:cs typeface="Segoe UI" panose="020B0502040204020203" pitchFamily="34" charset="0"/>
              </a:rPr>
              <a:t>A.</a:t>
            </a:r>
            <a:r>
              <a:rPr lang="vi-VN" sz="4400">
                <a:latin typeface="Segoe UI" panose="020B0502040204020203" pitchFamily="34" charset="0"/>
                <a:cs typeface="Segoe UI" panose="020B0502040204020203" pitchFamily="34" charset="0"/>
              </a:rPr>
              <a:t> Quả bóng đang bay đập vào tường và nảy ra</a:t>
            </a:r>
            <a:endParaRPr lang="en-US" sz="4400">
              <a:solidFill>
                <a:prstClr val="white"/>
              </a:solidFill>
              <a:latin typeface="Segoe UI" panose="020B0502040204020203" pitchFamily="34" charset="0"/>
              <a:cs typeface="Segoe UI" panose="020B0502040204020203" pitchFamily="34" charset="0"/>
            </a:endParaRPr>
          </a:p>
        </p:txBody>
      </p:sp>
      <p:sp>
        <p:nvSpPr>
          <p:cNvPr id="10" name="Rectangle 9" descr="n67 Fb Tuyen Dang">
            <a:extLst>
              <a:ext uri="{FF2B5EF4-FFF2-40B4-BE49-F238E27FC236}">
                <a16:creationId xmlns:a16="http://schemas.microsoft.com/office/drawing/2014/main" xmlns="" id="{3B9A1A09-14A5-489A-9BE4-620FA15B571E}"/>
              </a:ext>
            </a:extLst>
          </p:cNvPr>
          <p:cNvSpPr/>
          <p:nvPr/>
        </p:nvSpPr>
        <p:spPr>
          <a:xfrm>
            <a:off x="993669" y="5116799"/>
            <a:ext cx="162057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400">
                <a:solidFill>
                  <a:prstClr val="white"/>
                </a:solidFill>
                <a:latin typeface="Segoe UI" panose="020B0502040204020203" pitchFamily="34" charset="0"/>
                <a:cs typeface="Segoe UI" panose="020B0502040204020203" pitchFamily="34" charset="0"/>
              </a:rPr>
              <a:t>B. </a:t>
            </a:r>
            <a:r>
              <a:rPr lang="vi-VN" sz="4400">
                <a:latin typeface="Segoe UI" panose="020B0502040204020203" pitchFamily="34" charset="0"/>
                <a:cs typeface="Segoe UI" panose="020B0502040204020203" pitchFamily="34" charset="0"/>
              </a:rPr>
              <a:t>Viên đạn đang bay xuyên vào và nằm gọn trong bao cát</a:t>
            </a:r>
            <a:endParaRPr lang="en-US" sz="4400">
              <a:solidFill>
                <a:prstClr val="white"/>
              </a:solidFill>
              <a:latin typeface="Segoe UI" panose="020B0502040204020203" pitchFamily="34" charset="0"/>
              <a:cs typeface="Segoe UI" panose="020B0502040204020203" pitchFamily="34" charset="0"/>
            </a:endParaRPr>
          </a:p>
        </p:txBody>
      </p:sp>
      <p:sp>
        <p:nvSpPr>
          <p:cNvPr id="11" name="Rectangle 10" descr="n67 Fb Tuyen Dang">
            <a:extLst>
              <a:ext uri="{FF2B5EF4-FFF2-40B4-BE49-F238E27FC236}">
                <a16:creationId xmlns:a16="http://schemas.microsoft.com/office/drawing/2014/main" xmlns="" id="{FFDD793F-B1B3-4C54-989F-9203A93AB395}"/>
              </a:ext>
            </a:extLst>
          </p:cNvPr>
          <p:cNvSpPr/>
          <p:nvPr/>
        </p:nvSpPr>
        <p:spPr>
          <a:xfrm>
            <a:off x="1065296" y="6307429"/>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400">
                <a:solidFill>
                  <a:prstClr val="white"/>
                </a:solidFill>
                <a:latin typeface="Segoe UI" panose="020B0502040204020203" pitchFamily="34" charset="0"/>
                <a:cs typeface="Segoe UI" panose="020B0502040204020203" pitchFamily="34" charset="0"/>
              </a:rPr>
              <a:t>C. </a:t>
            </a:r>
            <a:r>
              <a:rPr lang="vi-VN" sz="4400">
                <a:latin typeface="Segoe UI" panose="020B0502040204020203" pitchFamily="34" charset="0"/>
                <a:cs typeface="Segoe UI" panose="020B0502040204020203" pitchFamily="34" charset="0"/>
              </a:rPr>
              <a:t>Viên đạn xuyên qua một tấm bia trên đường bay của nó</a:t>
            </a:r>
            <a:endParaRPr lang="en-US" sz="4400">
              <a:latin typeface="Segoe UI" panose="020B0502040204020203" pitchFamily="34" charset="0"/>
              <a:cs typeface="Segoe UI" panose="020B0502040204020203" pitchFamily="34" charset="0"/>
            </a:endParaRPr>
          </a:p>
        </p:txBody>
      </p:sp>
      <p:pic>
        <p:nvPicPr>
          <p:cNvPr id="12" name="Picture 7" descr="n67 Fb Tuyen Dang">
            <a:extLst>
              <a:ext uri="{FF2B5EF4-FFF2-40B4-BE49-F238E27FC236}">
                <a16:creationId xmlns:a16="http://schemas.microsoft.com/office/drawing/2014/main" xmlns=""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76737" y="8466534"/>
            <a:ext cx="5817941" cy="1602977"/>
          </a:xfrm>
          <a:prstGeom prst="rect">
            <a:avLst/>
          </a:prstGeom>
        </p:spPr>
      </p:pic>
      <p:pic>
        <p:nvPicPr>
          <p:cNvPr id="13" name="Picture 12" descr="n67 Fb Tuyen Dang">
            <a:hlinkClick r:id="rId10"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1"/>
          <a:stretch>
            <a:fillRect/>
          </a:stretch>
        </p:blipFill>
        <p:spPr>
          <a:xfrm>
            <a:off x="8321442" y="8575768"/>
            <a:ext cx="1460609" cy="1529074"/>
          </a:xfrm>
          <a:prstGeom prst="rect">
            <a:avLst/>
          </a:prstGeom>
        </p:spPr>
      </p:pic>
      <p:pic>
        <p:nvPicPr>
          <p:cNvPr id="2052" name="Picture 4" descr="n67 Fb Tuyen Dang">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68073" y="4984522"/>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67 Fb Tuyen Dang">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562974" y="3739001"/>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67 Fb Tuyen Dang">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6068767"/>
            <a:ext cx="1051194" cy="1072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descr="n67 Fb Tuyen Dang">
            <a:extLst>
              <a:ext uri="{FF2B5EF4-FFF2-40B4-BE49-F238E27FC236}">
                <a16:creationId xmlns:a16="http://schemas.microsoft.com/office/drawing/2014/main" xmlns="" id="{F16999E0-8471-63C5-C785-DFED3DB7F737}"/>
              </a:ext>
            </a:extLst>
          </p:cNvPr>
          <p:cNvSpPr/>
          <p:nvPr/>
        </p:nvSpPr>
        <p:spPr>
          <a:xfrm>
            <a:off x="1065296" y="7526804"/>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400">
                <a:solidFill>
                  <a:prstClr val="white"/>
                </a:solidFill>
                <a:latin typeface="Segoe UI" panose="020B0502040204020203" pitchFamily="34" charset="0"/>
                <a:cs typeface="Segoe UI" panose="020B0502040204020203" pitchFamily="34" charset="0"/>
              </a:rPr>
              <a:t>D. </a:t>
            </a:r>
            <a:r>
              <a:rPr lang="vi-VN" sz="4400">
                <a:latin typeface="Segoe UI" panose="020B0502040204020203" pitchFamily="34" charset="0"/>
                <a:cs typeface="Segoe UI" panose="020B0502040204020203" pitchFamily="34" charset="0"/>
              </a:rPr>
              <a:t>Quả bóng tennis đập xuống sân thi đấu</a:t>
            </a:r>
            <a:endParaRPr lang="en-US" sz="4400">
              <a:latin typeface="Segoe UI" panose="020B0502040204020203" pitchFamily="34" charset="0"/>
              <a:cs typeface="Segoe UI" panose="020B0502040204020203" pitchFamily="34" charset="0"/>
            </a:endParaRPr>
          </a:p>
        </p:txBody>
      </p:sp>
      <p:pic>
        <p:nvPicPr>
          <p:cNvPr id="15" name="Picture 4" descr="n67 Fb Tuyen Dang">
            <a:extLst>
              <a:ext uri="{FF2B5EF4-FFF2-40B4-BE49-F238E27FC236}">
                <a16:creationId xmlns:a16="http://schemas.microsoft.com/office/drawing/2014/main" xmlns="" id="{7270E263-7A16-2713-A157-D3AD74A13FDD}"/>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7288142"/>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70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5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FF0000"/>
                                      </p:to>
                                    </p:animClr>
                                    <p:animClr clrSpc="rgb" dir="cw">
                                      <p:cBhvr>
                                        <p:cTn id="26" dur="250" autoRev="1" fill="remove"/>
                                        <p:tgtEl>
                                          <p:spTgt spid="9"/>
                                        </p:tgtEl>
                                        <p:attrNameLst>
                                          <p:attrName>fillcolor</p:attrName>
                                        </p:attrNameLst>
                                      </p:cBhvr>
                                      <p:to>
                                        <a:srgbClr val="FF0000"/>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Te feud-buzzer.wav"/>
                                        </p:tgtEl>
                                      </p:cMediaNode>
                                    </p:audio>
                                  </p:subTnLst>
                                </p:cTn>
                              </p:par>
                              <p:par>
                                <p:cTn id="29" presetID="53"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10"/>
                                        </p:tgtEl>
                                        <p:attrNameLst>
                                          <p:attrName>style.color</p:attrName>
                                        </p:attrNameLst>
                                      </p:cBhvr>
                                      <p:to>
                                        <a:schemeClr val="accent1"/>
                                      </p:to>
                                    </p:animClr>
                                    <p:animClr clrSpc="rgb" dir="cw">
                                      <p:cBhvr>
                                        <p:cTn id="39" dur="250" autoRev="1" fill="remove"/>
                                        <p:tgtEl>
                                          <p:spTgt spid="10"/>
                                        </p:tgtEl>
                                        <p:attrNameLst>
                                          <p:attrName>fillcolor</p:attrName>
                                        </p:attrNameLst>
                                      </p:cBhvr>
                                      <p:to>
                                        <a:schemeClr val="accent1"/>
                                      </p:to>
                                    </p:animClr>
                                    <p:set>
                                      <p:cBhvr>
                                        <p:cTn id="40" dur="250" autoRev="1" fill="remove"/>
                                        <p:tgtEl>
                                          <p:spTgt spid="10"/>
                                        </p:tgtEl>
                                        <p:attrNameLst>
                                          <p:attrName>fill.type</p:attrName>
                                        </p:attrNameLst>
                                      </p:cBhvr>
                                      <p:to>
                                        <p:strVal val="solid"/>
                                      </p:to>
                                    </p:set>
                                    <p:set>
                                      <p:cBhvr>
                                        <p:cTn id="41" dur="250" autoRev="1" fill="remove"/>
                                        <p:tgtEl>
                                          <p:spTgt spid="10"/>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orrect-answ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500" fill="hold"/>
                                        <p:tgtEl>
                                          <p:spTgt spid="2052"/>
                                        </p:tgtEl>
                                        <p:attrNameLst>
                                          <p:attrName>ppt_w</p:attrName>
                                        </p:attrNameLst>
                                      </p:cBhvr>
                                      <p:tavLst>
                                        <p:tav tm="0">
                                          <p:val>
                                            <p:fltVal val="0"/>
                                          </p:val>
                                        </p:tav>
                                        <p:tav tm="100000">
                                          <p:val>
                                            <p:strVal val="#ppt_w"/>
                                          </p:val>
                                        </p:tav>
                                      </p:tavLst>
                                    </p:anim>
                                    <p:anim calcmode="lin" valueType="num">
                                      <p:cBhvr>
                                        <p:cTn id="45" dur="500" fill="hold"/>
                                        <p:tgtEl>
                                          <p:spTgt spid="2052"/>
                                        </p:tgtEl>
                                        <p:attrNameLst>
                                          <p:attrName>ppt_h</p:attrName>
                                        </p:attrNameLst>
                                      </p:cBhvr>
                                      <p:tavLst>
                                        <p:tav tm="0">
                                          <p:val>
                                            <p:fltVal val="0"/>
                                          </p:val>
                                        </p:tav>
                                        <p:tav tm="100000">
                                          <p:val>
                                            <p:strVal val="#ppt_h"/>
                                          </p:val>
                                        </p:tav>
                                      </p:tavLst>
                                    </p:anim>
                                    <p:animEffect transition="in" filter="fade">
                                      <p:cBhvr>
                                        <p:cTn id="46" dur="500"/>
                                        <p:tgtEl>
                                          <p:spTgt spid="2052"/>
                                        </p:tgtEl>
                                      </p:cBhvr>
                                    </p:animEffect>
                                  </p:childTnLst>
                                </p:cTn>
                              </p:par>
                              <p:par>
                                <p:cTn id="47" presetID="42" presetClass="entr" presetSubtype="0"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4"/>
                                        </p:tgtEl>
                                        <p:attrNameLst>
                                          <p:attrName>style.color</p:attrName>
                                        </p:attrNameLst>
                                      </p:cBhvr>
                                      <p:to>
                                        <a:srgbClr val="FF3300"/>
                                      </p:to>
                                    </p:animClr>
                                    <p:animClr clrSpc="rgb" dir="cw">
                                      <p:cBhvr>
                                        <p:cTn id="70" dur="250" autoRev="1" fill="remove"/>
                                        <p:tgtEl>
                                          <p:spTgt spid="14"/>
                                        </p:tgtEl>
                                        <p:attrNameLst>
                                          <p:attrName>fillcolor</p:attrName>
                                        </p:attrNameLst>
                                      </p:cBhvr>
                                      <p:to>
                                        <a:srgbClr val="FF3300"/>
                                      </p:to>
                                    </p:animClr>
                                    <p:set>
                                      <p:cBhvr>
                                        <p:cTn id="71" dur="250" autoRev="1" fill="remove"/>
                                        <p:tgtEl>
                                          <p:spTgt spid="14"/>
                                        </p:tgtEl>
                                        <p:attrNameLst>
                                          <p:attrName>fill.type</p:attrName>
                                        </p:attrNameLst>
                                      </p:cBhvr>
                                      <p:to>
                                        <p:strVal val="solid"/>
                                      </p:to>
                                    </p:set>
                                    <p:set>
                                      <p:cBhvr>
                                        <p:cTn id="72" dur="250" autoRev="1" fill="remove"/>
                                        <p:tgtEl>
                                          <p:spTgt spid="1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animBg="1"/>
      <p:bldP spid="10" grpId="1" animBg="1"/>
      <p:bldP spid="11" grpId="0" animBg="1"/>
      <p:bldP spid="11" grpId="1" animBg="1"/>
      <p:bldP spid="14" grpId="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9436"/>
            <a:ext cx="18288000" cy="10868949"/>
          </a:xfrm>
          <a:prstGeom prst="rect">
            <a:avLst/>
          </a:prstGeom>
        </p:spPr>
      </p:pic>
      <p:pic>
        <p:nvPicPr>
          <p:cNvPr id="4" name="Picture 4" descr="n67 Fb Tuyen Dang"/>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515" y="610110"/>
            <a:ext cx="4731636" cy="4027805"/>
          </a:xfrm>
          <a:prstGeom prst="rect">
            <a:avLst/>
          </a:prstGeom>
        </p:spPr>
      </p:pic>
      <p:pic>
        <p:nvPicPr>
          <p:cNvPr id="7" name="Picture 5" descr="n67 Fb Tuyen Dang">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991" y="8466533"/>
            <a:ext cx="5668763" cy="1602979"/>
          </a:xfrm>
          <a:prstGeom prst="rect">
            <a:avLst/>
          </a:prstGeom>
        </p:spPr>
      </p:pic>
      <mc:AlternateContent xmlns:mc="http://schemas.openxmlformats.org/markup-compatibility/2006" xmlns:a14="http://schemas.microsoft.com/office/drawing/2010/main">
        <mc:Choice Requires="a14">
          <p:sp>
            <p:nvSpPr>
              <p:cNvPr id="8" name="Rectangle 7" descr="n67 Fb Tuyen Dang">
                <a:extLst>
                  <a:ext uri="{FF2B5EF4-FFF2-40B4-BE49-F238E27FC236}">
                    <a16:creationId xmlns:a16="http://schemas.microsoft.com/office/drawing/2014/main" xmlns="" id="{C224A0A2-47C0-436B-BA35-F4A80A2F7E14}"/>
                  </a:ext>
                </a:extLst>
              </p:cNvPr>
              <p:cNvSpPr/>
              <p:nvPr/>
            </p:nvSpPr>
            <p:spPr>
              <a:xfrm>
                <a:off x="1065296" y="353755"/>
                <a:ext cx="16166560" cy="331621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vi-VN" sz="44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Câu 6: </a:t>
                </a:r>
                <a:r>
                  <a:rPr lang="vi-VN" sz="44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Quả cầu A khối lượng m1 chuyển động với vận tốc </a:t>
                </a:r>
                <a14:m>
                  <m:oMath xmlns:m="http://schemas.openxmlformats.org/officeDocument/2006/math">
                    <m:acc>
                      <m:accPr>
                        <m:chr m:val="⃗"/>
                        <m:ctrlPr>
                          <a:rPr lang="en-US" sz="4400" i="1">
                            <a:solidFill>
                              <a:schemeClr val="bg1"/>
                            </a:solidFill>
                            <a:effectLst/>
                            <a:latin typeface="Cambria Math" panose="02040503050406030204" pitchFamily="18" charset="0"/>
                            <a:ea typeface="Times New Roman" panose="02020603050405020304" pitchFamily="18" charset="0"/>
                          </a:rPr>
                        </m:ctrlPr>
                      </m:accPr>
                      <m:e>
                        <m:sSub>
                          <m:sSubPr>
                            <m:ctrlPr>
                              <a:rPr lang="en-US" sz="4400" i="1">
                                <a:solidFill>
                                  <a:schemeClr val="bg1"/>
                                </a:solidFill>
                                <a:effectLst/>
                                <a:latin typeface="Cambria Math" panose="02040503050406030204" pitchFamily="18" charset="0"/>
                                <a:ea typeface="Times New Roman" panose="02020603050405020304" pitchFamily="18" charset="0"/>
                              </a:rPr>
                            </m:ctrlPr>
                          </m:sSubPr>
                          <m:e>
                            <m:r>
                              <a:rPr lang="vi-VN" sz="4400" i="1">
                                <a:solidFill>
                                  <a:schemeClr val="bg1"/>
                                </a:solidFill>
                                <a:effectLst/>
                                <a:latin typeface="Cambria Math" panose="02040503050406030204" pitchFamily="18" charset="0"/>
                                <a:ea typeface="Times New Roman" panose="02020603050405020304" pitchFamily="18" charset="0"/>
                              </a:rPr>
                              <m:t>𝑣</m:t>
                            </m:r>
                          </m:e>
                          <m:sub>
                            <m:r>
                              <a:rPr lang="vi-VN" sz="4400" i="1">
                                <a:solidFill>
                                  <a:schemeClr val="bg1"/>
                                </a:solidFill>
                                <a:effectLst/>
                                <a:latin typeface="Cambria Math" panose="02040503050406030204" pitchFamily="18" charset="0"/>
                                <a:ea typeface="Times New Roman" panose="02020603050405020304" pitchFamily="18" charset="0"/>
                              </a:rPr>
                              <m:t>1</m:t>
                            </m:r>
                          </m:sub>
                        </m:sSub>
                      </m:e>
                    </m:acc>
                  </m:oMath>
                </a14:m>
                <a:r>
                  <a:rPr lang="vi-VN" sz="44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 va chạm vào quả cầu B khối lượng m2 đứng yên. Sau va chạm, cả hai quả cầu có cùng vận tốc </a:t>
                </a:r>
                <a14:m>
                  <m:oMath xmlns:m="http://schemas.openxmlformats.org/officeDocument/2006/math">
                    <m:acc>
                      <m:accPr>
                        <m:chr m:val="⃗"/>
                        <m:ctrlPr>
                          <a:rPr lang="en-US" sz="4400" i="1">
                            <a:solidFill>
                              <a:schemeClr val="bg1"/>
                            </a:solidFill>
                            <a:effectLst/>
                            <a:latin typeface="Cambria Math" panose="02040503050406030204" pitchFamily="18" charset="0"/>
                            <a:ea typeface="Times New Roman" panose="02020603050405020304" pitchFamily="18" charset="0"/>
                          </a:rPr>
                        </m:ctrlPr>
                      </m:accPr>
                      <m:e>
                        <m:sSub>
                          <m:sSubPr>
                            <m:ctrlPr>
                              <a:rPr lang="en-US" sz="4400" i="1">
                                <a:solidFill>
                                  <a:schemeClr val="bg1"/>
                                </a:solidFill>
                                <a:effectLst/>
                                <a:latin typeface="Cambria Math" panose="02040503050406030204" pitchFamily="18" charset="0"/>
                                <a:ea typeface="Times New Roman" panose="02020603050405020304" pitchFamily="18" charset="0"/>
                              </a:rPr>
                            </m:ctrlPr>
                          </m:sSubPr>
                          <m:e>
                            <m:r>
                              <a:rPr lang="vi-VN" sz="4400" i="1">
                                <a:solidFill>
                                  <a:schemeClr val="bg1"/>
                                </a:solidFill>
                                <a:effectLst/>
                                <a:latin typeface="Cambria Math" panose="02040503050406030204" pitchFamily="18" charset="0"/>
                                <a:ea typeface="Times New Roman" panose="02020603050405020304" pitchFamily="18" charset="0"/>
                              </a:rPr>
                              <m:t>𝑣</m:t>
                            </m:r>
                          </m:e>
                          <m:sub>
                            <m:r>
                              <a:rPr lang="vi-VN" sz="4400" i="1">
                                <a:solidFill>
                                  <a:schemeClr val="bg1"/>
                                </a:solidFill>
                                <a:effectLst/>
                                <a:latin typeface="Cambria Math" panose="02040503050406030204" pitchFamily="18" charset="0"/>
                                <a:ea typeface="Times New Roman" panose="02020603050405020304" pitchFamily="18" charset="0"/>
                              </a:rPr>
                              <m:t>2</m:t>
                            </m:r>
                          </m:sub>
                        </m:sSub>
                      </m:e>
                    </m:acc>
                  </m:oMath>
                </a14:m>
                <a:r>
                  <a:rPr lang="vi-VN" sz="44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 </a:t>
                </a:r>
                <a:endParaRPr lang="en-US" sz="440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p>
                <a:pPr algn="ctr" defTabSz="895120"/>
                <a:r>
                  <a:rPr lang="vi-VN" sz="44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Ta có hệ thức:</a:t>
                </a:r>
                <a:endParaRPr lang="en-US" sz="440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p:txBody>
          </p:sp>
        </mc:Choice>
        <mc:Fallback xmlns="">
          <p:sp>
            <p:nvSpPr>
              <p:cNvPr id="8" name="Rectangle 7" descr="n67 Fb Tuyen Dang">
                <a:extLst>
                  <a:ext uri="{FF2B5EF4-FFF2-40B4-BE49-F238E27FC236}">
                    <a16:creationId xmlns:a16="http://schemas.microsoft.com/office/drawing/2014/main" id="{C224A0A2-47C0-436B-BA35-F4A80A2F7E14}"/>
                  </a:ext>
                </a:extLst>
              </p:cNvPr>
              <p:cNvSpPr>
                <a:spLocks noRot="1" noChangeAspect="1" noMove="1" noResize="1" noEditPoints="1" noAdjustHandles="1" noChangeArrowheads="1" noChangeShapeType="1" noTextEdit="1"/>
              </p:cNvSpPr>
              <p:nvPr/>
            </p:nvSpPr>
            <p:spPr>
              <a:xfrm>
                <a:off x="1065296" y="353755"/>
                <a:ext cx="16166560" cy="3316210"/>
              </a:xfrm>
              <a:prstGeom prst="rect">
                <a:avLst/>
              </a:prstGeom>
              <a:blipFill>
                <a:blip r:embed="rId10"/>
                <a:stretch>
                  <a:fillRect l="-528" r="-1395" b="-73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descr="n67 Fb Tuyen Dang">
                <a:extLst>
                  <a:ext uri="{FF2B5EF4-FFF2-40B4-BE49-F238E27FC236}">
                    <a16:creationId xmlns:a16="http://schemas.microsoft.com/office/drawing/2014/main" xmlns="" id="{31D9F237-BC35-47CA-AE3D-2906AEF91F57}"/>
                  </a:ext>
                </a:extLst>
              </p:cNvPr>
              <p:cNvSpPr/>
              <p:nvPr/>
            </p:nvSpPr>
            <p:spPr>
              <a:xfrm>
                <a:off x="1032869" y="3926169"/>
                <a:ext cx="161665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Cambria" panose="02040503050406030204" pitchFamily="18" charset="0"/>
                  </a:rPr>
                  <a:t>A. </a:t>
                </a:r>
                <a14:m>
                  <m:oMath xmlns:m="http://schemas.openxmlformats.org/officeDocument/2006/math">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1</m:t>
                        </m:r>
                      </m:sub>
                    </m:sSub>
                    <m:acc>
                      <m:accPr>
                        <m:chr m:val="⃗"/>
                        <m:ctrlPr>
                          <a:rPr lang="en-US" sz="4800" i="1">
                            <a:latin typeface="Cambria Math" panose="02040503050406030204" pitchFamily="18" charset="0"/>
                          </a:rPr>
                        </m:ctrlPr>
                      </m:accPr>
                      <m:e>
                        <m:sSub>
                          <m:sSubPr>
                            <m:ctrlPr>
                              <a:rPr lang="en-US" sz="4800" i="1">
                                <a:latin typeface="Cambria Math" panose="02040503050406030204" pitchFamily="18" charset="0"/>
                              </a:rPr>
                            </m:ctrlPr>
                          </m:sSubPr>
                          <m:e>
                            <m:r>
                              <a:rPr lang="vi-VN" sz="4800" i="1">
                                <a:latin typeface="Cambria Math" panose="02040503050406030204" pitchFamily="18" charset="0"/>
                              </a:rPr>
                              <m:t>𝑣</m:t>
                            </m:r>
                          </m:e>
                          <m:sub>
                            <m:r>
                              <a:rPr lang="vi-VN" sz="4800" i="1">
                                <a:latin typeface="Cambria Math" panose="02040503050406030204" pitchFamily="18" charset="0"/>
                              </a:rPr>
                              <m:t>1</m:t>
                            </m:r>
                          </m:sub>
                        </m:sSub>
                      </m:e>
                    </m:acc>
                    <m:r>
                      <a:rPr lang="vi-VN" sz="4800" i="1">
                        <a:latin typeface="Cambria Math" panose="02040503050406030204" pitchFamily="18" charset="0"/>
                      </a:rPr>
                      <m:t>=(</m:t>
                    </m:r>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1</m:t>
                        </m:r>
                      </m:sub>
                    </m:sSub>
                    <m:r>
                      <a:rPr lang="vi-VN" sz="4800" i="1">
                        <a:latin typeface="Cambria Math" panose="02040503050406030204" pitchFamily="18" charset="0"/>
                      </a:rPr>
                      <m:t>+</m:t>
                    </m:r>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2</m:t>
                        </m:r>
                      </m:sub>
                    </m:sSub>
                    <m:r>
                      <a:rPr lang="vi-VN" sz="4800" i="1">
                        <a:latin typeface="Cambria Math" panose="02040503050406030204" pitchFamily="18" charset="0"/>
                      </a:rPr>
                      <m:t>)</m:t>
                    </m:r>
                    <m:acc>
                      <m:accPr>
                        <m:chr m:val="⃗"/>
                        <m:ctrlPr>
                          <a:rPr lang="en-US" sz="4800" i="1">
                            <a:latin typeface="Cambria Math" panose="02040503050406030204" pitchFamily="18" charset="0"/>
                          </a:rPr>
                        </m:ctrlPr>
                      </m:accPr>
                      <m:e>
                        <m:sSub>
                          <m:sSubPr>
                            <m:ctrlPr>
                              <a:rPr lang="en-US" sz="4800" i="1">
                                <a:latin typeface="Cambria Math" panose="02040503050406030204" pitchFamily="18" charset="0"/>
                              </a:rPr>
                            </m:ctrlPr>
                          </m:sSubPr>
                          <m:e>
                            <m:r>
                              <a:rPr lang="vi-VN" sz="4800" i="1">
                                <a:latin typeface="Cambria Math" panose="02040503050406030204" pitchFamily="18" charset="0"/>
                              </a:rPr>
                              <m:t>𝑣</m:t>
                            </m:r>
                          </m:e>
                          <m:sub>
                            <m:r>
                              <a:rPr lang="vi-VN" sz="4800" i="1">
                                <a:latin typeface="Cambria Math" panose="02040503050406030204" pitchFamily="18" charset="0"/>
                              </a:rPr>
                              <m:t>2</m:t>
                            </m:r>
                          </m:sub>
                        </m:sSub>
                      </m:e>
                    </m:acc>
                  </m:oMath>
                </a14:m>
                <a:endParaRPr lang="en-US" sz="4800">
                  <a:solidFill>
                    <a:prstClr val="white"/>
                  </a:solidFill>
                  <a:latin typeface="Cambria" panose="02040503050406030204" pitchFamily="18" charset="0"/>
                </a:endParaRPr>
              </a:p>
            </p:txBody>
          </p:sp>
        </mc:Choice>
        <mc:Fallback xmlns="">
          <p:sp>
            <p:nvSpPr>
              <p:cNvPr id="9" name="Rectangle 8" descr="n67 Fb Tuyen Dang">
                <a:extLst>
                  <a:ext uri="{FF2B5EF4-FFF2-40B4-BE49-F238E27FC236}">
                    <a16:creationId xmlns:a16="http://schemas.microsoft.com/office/drawing/2014/main" id="{31D9F237-BC35-47CA-AE3D-2906AEF91F57}"/>
                  </a:ext>
                </a:extLst>
              </p:cNvPr>
              <p:cNvSpPr>
                <a:spLocks noRot="1" noChangeAspect="1" noMove="1" noResize="1" noEditPoints="1" noAdjustHandles="1" noChangeArrowheads="1" noChangeShapeType="1" noTextEdit="1"/>
              </p:cNvSpPr>
              <p:nvPr/>
            </p:nvSpPr>
            <p:spPr>
              <a:xfrm>
                <a:off x="1032869" y="3926169"/>
                <a:ext cx="16166560" cy="984784"/>
              </a:xfrm>
              <a:prstGeom prst="rect">
                <a:avLst/>
              </a:prstGeom>
              <a:blipFill>
                <a:blip r:embed="rId11"/>
                <a:stretch>
                  <a:fillRect t="-6173" b="-2407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descr="n67 Fb Tuyen Dang">
                <a:extLst>
                  <a:ext uri="{FF2B5EF4-FFF2-40B4-BE49-F238E27FC236}">
                    <a16:creationId xmlns:a16="http://schemas.microsoft.com/office/drawing/2014/main" xmlns="" id="{3B9A1A09-14A5-489A-9BE4-620FA15B571E}"/>
                  </a:ext>
                </a:extLst>
              </p:cNvPr>
              <p:cNvSpPr/>
              <p:nvPr/>
            </p:nvSpPr>
            <p:spPr>
              <a:xfrm>
                <a:off x="993669" y="5116799"/>
                <a:ext cx="162057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B. </a:t>
                </a:r>
                <a14:m>
                  <m:oMath xmlns:m="http://schemas.openxmlformats.org/officeDocument/2006/math">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1</m:t>
                        </m:r>
                      </m:sub>
                    </m:sSub>
                    <m:acc>
                      <m:accPr>
                        <m:chr m:val="⃗"/>
                        <m:ctrlPr>
                          <a:rPr lang="en-US" sz="4800" i="1">
                            <a:latin typeface="Cambria Math" panose="02040503050406030204" pitchFamily="18" charset="0"/>
                          </a:rPr>
                        </m:ctrlPr>
                      </m:accPr>
                      <m:e>
                        <m:sSub>
                          <m:sSubPr>
                            <m:ctrlPr>
                              <a:rPr lang="en-US" sz="4800" i="1">
                                <a:latin typeface="Cambria Math" panose="02040503050406030204" pitchFamily="18" charset="0"/>
                              </a:rPr>
                            </m:ctrlPr>
                          </m:sSubPr>
                          <m:e>
                            <m:r>
                              <a:rPr lang="vi-VN" sz="4800" i="1">
                                <a:latin typeface="Cambria Math" panose="02040503050406030204" pitchFamily="18" charset="0"/>
                              </a:rPr>
                              <m:t>𝑣</m:t>
                            </m:r>
                          </m:e>
                          <m:sub>
                            <m:r>
                              <a:rPr lang="vi-VN" sz="4800" i="1">
                                <a:latin typeface="Cambria Math" panose="02040503050406030204" pitchFamily="18" charset="0"/>
                              </a:rPr>
                              <m:t>1</m:t>
                            </m:r>
                          </m:sub>
                        </m:sSub>
                      </m:e>
                    </m:acc>
                    <m:r>
                      <a:rPr lang="vi-VN" sz="4800" i="1">
                        <a:latin typeface="Cambria Math" panose="02040503050406030204" pitchFamily="18" charset="0"/>
                      </a:rPr>
                      <m:t>=−</m:t>
                    </m:r>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2</m:t>
                        </m:r>
                      </m:sub>
                    </m:sSub>
                    <m:acc>
                      <m:accPr>
                        <m:chr m:val="⃗"/>
                        <m:ctrlPr>
                          <a:rPr lang="en-US" sz="4800" i="1">
                            <a:latin typeface="Cambria Math" panose="02040503050406030204" pitchFamily="18" charset="0"/>
                          </a:rPr>
                        </m:ctrlPr>
                      </m:accPr>
                      <m:e>
                        <m:sSub>
                          <m:sSubPr>
                            <m:ctrlPr>
                              <a:rPr lang="en-US" sz="4800" i="1">
                                <a:latin typeface="Cambria Math" panose="02040503050406030204" pitchFamily="18" charset="0"/>
                              </a:rPr>
                            </m:ctrlPr>
                          </m:sSubPr>
                          <m:e>
                            <m:r>
                              <a:rPr lang="vi-VN" sz="4800" i="1">
                                <a:latin typeface="Cambria Math" panose="02040503050406030204" pitchFamily="18" charset="0"/>
                              </a:rPr>
                              <m:t>𝑣</m:t>
                            </m:r>
                          </m:e>
                          <m:sub>
                            <m:r>
                              <a:rPr lang="vi-VN" sz="4800" i="1">
                                <a:latin typeface="Cambria Math" panose="02040503050406030204" pitchFamily="18" charset="0"/>
                              </a:rPr>
                              <m:t>2</m:t>
                            </m:r>
                          </m:sub>
                        </m:sSub>
                      </m:e>
                    </m:acc>
                  </m:oMath>
                </a14:m>
                <a:endParaRPr lang="en-US" sz="4800">
                  <a:solidFill>
                    <a:prstClr val="white"/>
                  </a:solidFill>
                  <a:latin typeface="Segoe UI" panose="020B0502040204020203" pitchFamily="34" charset="0"/>
                  <a:cs typeface="Segoe UI" panose="020B0502040204020203" pitchFamily="34" charset="0"/>
                </a:endParaRPr>
              </a:p>
            </p:txBody>
          </p:sp>
        </mc:Choice>
        <mc:Fallback xmlns="">
          <p:sp>
            <p:nvSpPr>
              <p:cNvPr id="10" name="Rectangle 9" descr="n67 Fb Tuyen Dang">
                <a:extLst>
                  <a:ext uri="{FF2B5EF4-FFF2-40B4-BE49-F238E27FC236}">
                    <a16:creationId xmlns:a16="http://schemas.microsoft.com/office/drawing/2014/main" id="{3B9A1A09-14A5-489A-9BE4-620FA15B571E}"/>
                  </a:ext>
                </a:extLst>
              </p:cNvPr>
              <p:cNvSpPr>
                <a:spLocks noRot="1" noChangeAspect="1" noMove="1" noResize="1" noEditPoints="1" noAdjustHandles="1" noChangeArrowheads="1" noChangeShapeType="1" noTextEdit="1"/>
              </p:cNvSpPr>
              <p:nvPr/>
            </p:nvSpPr>
            <p:spPr>
              <a:xfrm>
                <a:off x="993669" y="5116799"/>
                <a:ext cx="16205760" cy="984784"/>
              </a:xfrm>
              <a:prstGeom prst="rect">
                <a:avLst/>
              </a:prstGeom>
              <a:blipFill>
                <a:blip r:embed="rId12"/>
                <a:stretch>
                  <a:fillRect t="-5556" b="-246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descr="n67 Fb Tuyen Dang">
                <a:extLst>
                  <a:ext uri="{FF2B5EF4-FFF2-40B4-BE49-F238E27FC236}">
                    <a16:creationId xmlns:a16="http://schemas.microsoft.com/office/drawing/2014/main" xmlns="" id="{FFDD793F-B1B3-4C54-989F-9203A93AB395}"/>
                  </a:ext>
                </a:extLst>
              </p:cNvPr>
              <p:cNvSpPr/>
              <p:nvPr/>
            </p:nvSpPr>
            <p:spPr>
              <a:xfrm>
                <a:off x="1065296" y="6307429"/>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C. </a:t>
                </a:r>
                <a14:m>
                  <m:oMath xmlns:m="http://schemas.openxmlformats.org/officeDocument/2006/math">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1</m:t>
                        </m:r>
                      </m:sub>
                    </m:sSub>
                    <m:acc>
                      <m:accPr>
                        <m:chr m:val="⃗"/>
                        <m:ctrlPr>
                          <a:rPr lang="en-US" sz="4800" i="1">
                            <a:latin typeface="Cambria Math" panose="02040503050406030204" pitchFamily="18" charset="0"/>
                          </a:rPr>
                        </m:ctrlPr>
                      </m:accPr>
                      <m:e>
                        <m:sSub>
                          <m:sSubPr>
                            <m:ctrlPr>
                              <a:rPr lang="en-US" sz="4800" i="1">
                                <a:latin typeface="Cambria Math" panose="02040503050406030204" pitchFamily="18" charset="0"/>
                              </a:rPr>
                            </m:ctrlPr>
                          </m:sSubPr>
                          <m:e>
                            <m:r>
                              <a:rPr lang="vi-VN" sz="4800" i="1">
                                <a:latin typeface="Cambria Math" panose="02040503050406030204" pitchFamily="18" charset="0"/>
                              </a:rPr>
                              <m:t>𝑣</m:t>
                            </m:r>
                          </m:e>
                          <m:sub>
                            <m:r>
                              <a:rPr lang="vi-VN" sz="4800" i="1">
                                <a:latin typeface="Cambria Math" panose="02040503050406030204" pitchFamily="18" charset="0"/>
                              </a:rPr>
                              <m:t>1</m:t>
                            </m:r>
                          </m:sub>
                        </m:sSub>
                      </m:e>
                    </m:acc>
                    <m:r>
                      <a:rPr lang="vi-VN" sz="4800" i="1">
                        <a:latin typeface="Cambria Math" panose="02040503050406030204" pitchFamily="18" charset="0"/>
                      </a:rPr>
                      <m:t>=</m:t>
                    </m:r>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2</m:t>
                        </m:r>
                      </m:sub>
                    </m:sSub>
                    <m:acc>
                      <m:accPr>
                        <m:chr m:val="⃗"/>
                        <m:ctrlPr>
                          <a:rPr lang="en-US" sz="4800" i="1">
                            <a:latin typeface="Cambria Math" panose="02040503050406030204" pitchFamily="18" charset="0"/>
                          </a:rPr>
                        </m:ctrlPr>
                      </m:accPr>
                      <m:e>
                        <m:sSub>
                          <m:sSubPr>
                            <m:ctrlPr>
                              <a:rPr lang="en-US" sz="4800" i="1">
                                <a:latin typeface="Cambria Math" panose="02040503050406030204" pitchFamily="18" charset="0"/>
                              </a:rPr>
                            </m:ctrlPr>
                          </m:sSubPr>
                          <m:e>
                            <m:r>
                              <a:rPr lang="vi-VN" sz="4800" i="1">
                                <a:latin typeface="Cambria Math" panose="02040503050406030204" pitchFamily="18" charset="0"/>
                              </a:rPr>
                              <m:t>𝑣</m:t>
                            </m:r>
                          </m:e>
                          <m:sub>
                            <m:r>
                              <a:rPr lang="vi-VN" sz="4800" i="1">
                                <a:latin typeface="Cambria Math" panose="02040503050406030204" pitchFamily="18" charset="0"/>
                              </a:rPr>
                              <m:t>2</m:t>
                            </m:r>
                          </m:sub>
                        </m:sSub>
                      </m:e>
                    </m:acc>
                  </m:oMath>
                </a14:m>
                <a:endParaRPr lang="en-US" sz="4800">
                  <a:solidFill>
                    <a:prstClr val="white"/>
                  </a:solidFill>
                  <a:latin typeface="Segoe UI" panose="020B0502040204020203" pitchFamily="34" charset="0"/>
                  <a:cs typeface="Segoe UI" panose="020B0502040204020203" pitchFamily="34" charset="0"/>
                </a:endParaRPr>
              </a:p>
            </p:txBody>
          </p:sp>
        </mc:Choice>
        <mc:Fallback xmlns="">
          <p:sp>
            <p:nvSpPr>
              <p:cNvPr id="11" name="Rectangle 10" descr="n67 Fb Tuyen Dang">
                <a:extLst>
                  <a:ext uri="{FF2B5EF4-FFF2-40B4-BE49-F238E27FC236}">
                    <a16:creationId xmlns:a16="http://schemas.microsoft.com/office/drawing/2014/main" id="{FFDD793F-B1B3-4C54-989F-9203A93AB395}"/>
                  </a:ext>
                </a:extLst>
              </p:cNvPr>
              <p:cNvSpPr>
                <a:spLocks noRot="1" noChangeAspect="1" noMove="1" noResize="1" noEditPoints="1" noAdjustHandles="1" noChangeArrowheads="1" noChangeShapeType="1" noTextEdit="1"/>
              </p:cNvSpPr>
              <p:nvPr/>
            </p:nvSpPr>
            <p:spPr>
              <a:xfrm>
                <a:off x="1065296" y="6307429"/>
                <a:ext cx="16157408" cy="1072218"/>
              </a:xfrm>
              <a:prstGeom prst="rect">
                <a:avLst/>
              </a:prstGeom>
              <a:blipFill>
                <a:blip r:embed="rId13"/>
                <a:stretch>
                  <a:fillRect t="-1705" b="-18182"/>
                </a:stretch>
              </a:blipFill>
              <a:ln>
                <a:noFill/>
              </a:ln>
            </p:spPr>
            <p:txBody>
              <a:bodyPr/>
              <a:lstStyle/>
              <a:p>
                <a:r>
                  <a:rPr lang="en-US">
                    <a:noFill/>
                  </a:rPr>
                  <a:t> </a:t>
                </a:r>
              </a:p>
            </p:txBody>
          </p:sp>
        </mc:Fallback>
      </mc:AlternateContent>
      <p:pic>
        <p:nvPicPr>
          <p:cNvPr id="12" name="Picture 7" descr="n67 Fb Tuyen Dang">
            <a:extLst>
              <a:ext uri="{FF2B5EF4-FFF2-40B4-BE49-F238E27FC236}">
                <a16:creationId xmlns:a16="http://schemas.microsoft.com/office/drawing/2014/main" xmlns=""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76737" y="8466534"/>
            <a:ext cx="5817941" cy="1602977"/>
          </a:xfrm>
          <a:prstGeom prst="rect">
            <a:avLst/>
          </a:prstGeom>
        </p:spPr>
      </p:pic>
      <p:pic>
        <p:nvPicPr>
          <p:cNvPr id="13" name="Picture 12" descr="n67 Fb Tuyen Dang">
            <a:hlinkClick r:id="rId14"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5"/>
          <a:stretch>
            <a:fillRect/>
          </a:stretch>
        </p:blipFill>
        <p:spPr>
          <a:xfrm>
            <a:off x="8321442" y="8575768"/>
            <a:ext cx="1460609" cy="1529074"/>
          </a:xfrm>
          <a:prstGeom prst="rect">
            <a:avLst/>
          </a:prstGeom>
        </p:spPr>
      </p:pic>
      <p:pic>
        <p:nvPicPr>
          <p:cNvPr id="2052" name="Picture 4" descr="n67 Fb Tuyen Dang">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598328" y="3747142"/>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67 Fb Tuyen Dang">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7">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488573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67 Fb Tuyen Dang">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7">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6068767"/>
            <a:ext cx="1051194" cy="10722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Rectangle 13" descr="n67 Fb Tuyen Dang">
                <a:extLst>
                  <a:ext uri="{FF2B5EF4-FFF2-40B4-BE49-F238E27FC236}">
                    <a16:creationId xmlns:a16="http://schemas.microsoft.com/office/drawing/2014/main" xmlns="" id="{F16999E0-8471-63C5-C785-DFED3DB7F737}"/>
                  </a:ext>
                </a:extLst>
              </p:cNvPr>
              <p:cNvSpPr/>
              <p:nvPr/>
            </p:nvSpPr>
            <p:spPr>
              <a:xfrm>
                <a:off x="1065296" y="7526804"/>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800">
                    <a:solidFill>
                      <a:prstClr val="white"/>
                    </a:solidFill>
                    <a:latin typeface="Segoe UI" panose="020B0502040204020203" pitchFamily="34" charset="0"/>
                    <a:cs typeface="Segoe UI" panose="020B0502040204020203" pitchFamily="34" charset="0"/>
                  </a:rPr>
                  <a:t>D. </a:t>
                </a:r>
                <a14:m>
                  <m:oMath xmlns:m="http://schemas.openxmlformats.org/officeDocument/2006/math">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1</m:t>
                        </m:r>
                      </m:sub>
                    </m:sSub>
                    <m:acc>
                      <m:accPr>
                        <m:chr m:val="⃗"/>
                        <m:ctrlPr>
                          <a:rPr lang="en-US" sz="4800" i="1">
                            <a:latin typeface="Cambria Math" panose="02040503050406030204" pitchFamily="18" charset="0"/>
                          </a:rPr>
                        </m:ctrlPr>
                      </m:accPr>
                      <m:e>
                        <m:sSub>
                          <m:sSubPr>
                            <m:ctrlPr>
                              <a:rPr lang="en-US" sz="4800" i="1">
                                <a:latin typeface="Cambria Math" panose="02040503050406030204" pitchFamily="18" charset="0"/>
                              </a:rPr>
                            </m:ctrlPr>
                          </m:sSubPr>
                          <m:e>
                            <m:r>
                              <a:rPr lang="vi-VN" sz="4800" i="1">
                                <a:latin typeface="Cambria Math" panose="02040503050406030204" pitchFamily="18" charset="0"/>
                              </a:rPr>
                              <m:t>𝑣</m:t>
                            </m:r>
                          </m:e>
                          <m:sub>
                            <m:r>
                              <a:rPr lang="vi-VN" sz="4800" i="1">
                                <a:latin typeface="Cambria Math" panose="02040503050406030204" pitchFamily="18" charset="0"/>
                              </a:rPr>
                              <m:t>1</m:t>
                            </m:r>
                          </m:sub>
                        </m:sSub>
                      </m:e>
                    </m:acc>
                    <m:r>
                      <a:rPr lang="vi-VN" sz="4800" i="1">
                        <a:latin typeface="Cambria Math" panose="02040503050406030204" pitchFamily="18" charset="0"/>
                      </a:rPr>
                      <m:t>=</m:t>
                    </m:r>
                    <m:f>
                      <m:fPr>
                        <m:ctrlPr>
                          <a:rPr lang="en-US" sz="4800" i="1">
                            <a:latin typeface="Cambria Math" panose="02040503050406030204" pitchFamily="18" charset="0"/>
                          </a:rPr>
                        </m:ctrlPr>
                      </m:fPr>
                      <m:num>
                        <m:r>
                          <a:rPr lang="vi-VN" sz="4800" i="1">
                            <a:latin typeface="Cambria Math" panose="02040503050406030204" pitchFamily="18" charset="0"/>
                          </a:rPr>
                          <m:t>1</m:t>
                        </m:r>
                      </m:num>
                      <m:den>
                        <m:r>
                          <a:rPr lang="vi-VN" sz="4800" i="1">
                            <a:latin typeface="Cambria Math" panose="02040503050406030204" pitchFamily="18" charset="0"/>
                          </a:rPr>
                          <m:t>2</m:t>
                        </m:r>
                      </m:den>
                    </m:f>
                    <m:r>
                      <a:rPr lang="vi-VN" sz="4800" i="1">
                        <a:latin typeface="Cambria Math" panose="02040503050406030204" pitchFamily="18" charset="0"/>
                      </a:rPr>
                      <m:t>(</m:t>
                    </m:r>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1</m:t>
                        </m:r>
                      </m:sub>
                    </m:sSub>
                    <m:r>
                      <a:rPr lang="vi-VN" sz="4800" i="1">
                        <a:latin typeface="Cambria Math" panose="02040503050406030204" pitchFamily="18" charset="0"/>
                      </a:rPr>
                      <m:t>+</m:t>
                    </m:r>
                    <m:sSub>
                      <m:sSubPr>
                        <m:ctrlPr>
                          <a:rPr lang="en-US" sz="4800" i="1">
                            <a:latin typeface="Cambria Math" panose="02040503050406030204" pitchFamily="18" charset="0"/>
                          </a:rPr>
                        </m:ctrlPr>
                      </m:sSubPr>
                      <m:e>
                        <m:r>
                          <a:rPr lang="vi-VN" sz="4800" i="1">
                            <a:latin typeface="Cambria Math" panose="02040503050406030204" pitchFamily="18" charset="0"/>
                          </a:rPr>
                          <m:t>𝑚</m:t>
                        </m:r>
                      </m:e>
                      <m:sub>
                        <m:r>
                          <a:rPr lang="vi-VN" sz="4800" i="1">
                            <a:latin typeface="Cambria Math" panose="02040503050406030204" pitchFamily="18" charset="0"/>
                          </a:rPr>
                          <m:t>2</m:t>
                        </m:r>
                      </m:sub>
                    </m:sSub>
                    <m:r>
                      <a:rPr lang="vi-VN" sz="4800" i="1">
                        <a:latin typeface="Cambria Math" panose="02040503050406030204" pitchFamily="18" charset="0"/>
                      </a:rPr>
                      <m:t>)</m:t>
                    </m:r>
                    <m:acc>
                      <m:accPr>
                        <m:chr m:val="⃗"/>
                        <m:ctrlPr>
                          <a:rPr lang="en-US" sz="4800" i="1">
                            <a:latin typeface="Cambria Math" panose="02040503050406030204" pitchFamily="18" charset="0"/>
                          </a:rPr>
                        </m:ctrlPr>
                      </m:accPr>
                      <m:e>
                        <m:sSub>
                          <m:sSubPr>
                            <m:ctrlPr>
                              <a:rPr lang="en-US" sz="4800" i="1">
                                <a:latin typeface="Cambria Math" panose="02040503050406030204" pitchFamily="18" charset="0"/>
                              </a:rPr>
                            </m:ctrlPr>
                          </m:sSubPr>
                          <m:e>
                            <m:r>
                              <a:rPr lang="vi-VN" sz="4800" i="1">
                                <a:latin typeface="Cambria Math" panose="02040503050406030204" pitchFamily="18" charset="0"/>
                              </a:rPr>
                              <m:t>𝑣</m:t>
                            </m:r>
                          </m:e>
                          <m:sub>
                            <m:r>
                              <a:rPr lang="vi-VN" sz="4800" i="1">
                                <a:latin typeface="Cambria Math" panose="02040503050406030204" pitchFamily="18" charset="0"/>
                              </a:rPr>
                              <m:t>2</m:t>
                            </m:r>
                          </m:sub>
                        </m:sSub>
                      </m:e>
                    </m:acc>
                  </m:oMath>
                </a14:m>
                <a:endParaRPr lang="en-US" sz="4800">
                  <a:solidFill>
                    <a:prstClr val="white"/>
                  </a:solidFill>
                  <a:latin typeface="Segoe UI" panose="020B0502040204020203" pitchFamily="34" charset="0"/>
                  <a:cs typeface="Segoe UI" panose="020B0502040204020203" pitchFamily="34" charset="0"/>
                </a:endParaRPr>
              </a:p>
            </p:txBody>
          </p:sp>
        </mc:Choice>
        <mc:Fallback xmlns="">
          <p:sp>
            <p:nvSpPr>
              <p:cNvPr id="14" name="Rectangle 13" descr="n67 Fb Tuyen Dang">
                <a:extLst>
                  <a:ext uri="{FF2B5EF4-FFF2-40B4-BE49-F238E27FC236}">
                    <a16:creationId xmlns:a16="http://schemas.microsoft.com/office/drawing/2014/main" id="{F16999E0-8471-63C5-C785-DFED3DB7F737}"/>
                  </a:ext>
                </a:extLst>
              </p:cNvPr>
              <p:cNvSpPr>
                <a:spLocks noRot="1" noChangeAspect="1" noMove="1" noResize="1" noEditPoints="1" noAdjustHandles="1" noChangeArrowheads="1" noChangeShapeType="1" noTextEdit="1"/>
              </p:cNvSpPr>
              <p:nvPr/>
            </p:nvSpPr>
            <p:spPr>
              <a:xfrm>
                <a:off x="1065296" y="7526804"/>
                <a:ext cx="16157408" cy="1072218"/>
              </a:xfrm>
              <a:prstGeom prst="rect">
                <a:avLst/>
              </a:prstGeom>
              <a:blipFill>
                <a:blip r:embed="rId19"/>
                <a:stretch>
                  <a:fillRect t="-3409" b="-16477"/>
                </a:stretch>
              </a:blipFill>
              <a:ln>
                <a:noFill/>
              </a:ln>
            </p:spPr>
            <p:txBody>
              <a:bodyPr/>
              <a:lstStyle/>
              <a:p>
                <a:r>
                  <a:rPr lang="en-US">
                    <a:noFill/>
                  </a:rPr>
                  <a:t> </a:t>
                </a:r>
              </a:p>
            </p:txBody>
          </p:sp>
        </mc:Fallback>
      </mc:AlternateContent>
      <p:pic>
        <p:nvPicPr>
          <p:cNvPr id="15" name="Picture 4" descr="n67 Fb Tuyen Dang">
            <a:extLst>
              <a:ext uri="{FF2B5EF4-FFF2-40B4-BE49-F238E27FC236}">
                <a16:creationId xmlns:a16="http://schemas.microsoft.com/office/drawing/2014/main" xmlns="" id="{7270E263-7A16-2713-A157-D3AD74A13FDD}"/>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7">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7288142"/>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4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4"/>
                                        </p:tgtEl>
                                        <p:attrNameLst>
                                          <p:attrName>style.color</p:attrName>
                                        </p:attrNameLst>
                                      </p:cBhvr>
                                      <p:to>
                                        <a:srgbClr val="FF3300"/>
                                      </p:to>
                                    </p:animClr>
                                    <p:animClr clrSpc="rgb" dir="cw">
                                      <p:cBhvr>
                                        <p:cTn id="70" dur="250" autoRev="1" fill="remove"/>
                                        <p:tgtEl>
                                          <p:spTgt spid="14"/>
                                        </p:tgtEl>
                                        <p:attrNameLst>
                                          <p:attrName>fillcolor</p:attrName>
                                        </p:attrNameLst>
                                      </p:cBhvr>
                                      <p:to>
                                        <a:srgbClr val="FF3300"/>
                                      </p:to>
                                    </p:animClr>
                                    <p:set>
                                      <p:cBhvr>
                                        <p:cTn id="71" dur="250" autoRev="1" fill="remove"/>
                                        <p:tgtEl>
                                          <p:spTgt spid="14"/>
                                        </p:tgtEl>
                                        <p:attrNameLst>
                                          <p:attrName>fill.type</p:attrName>
                                        </p:attrNameLst>
                                      </p:cBhvr>
                                      <p:to>
                                        <p:strVal val="solid"/>
                                      </p:to>
                                    </p:set>
                                    <p:set>
                                      <p:cBhvr>
                                        <p:cTn id="72" dur="250" autoRev="1" fill="remove"/>
                                        <p:tgtEl>
                                          <p:spTgt spid="1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animBg="1"/>
      <p:bldP spid="10" grpId="1" animBg="1"/>
      <p:bldP spid="11" grpId="0" animBg="1"/>
      <p:bldP spid="11" grpId="1" animBg="1"/>
      <p:bldP spid="14" grpId="0"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9436"/>
            <a:ext cx="18288000" cy="10868949"/>
          </a:xfrm>
          <a:prstGeom prst="rect">
            <a:avLst/>
          </a:prstGeom>
        </p:spPr>
      </p:pic>
      <p:pic>
        <p:nvPicPr>
          <p:cNvPr id="4" name="Picture 4" descr="n67 Fb Tuyen Dang"/>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515" y="610110"/>
            <a:ext cx="4731636" cy="4027805"/>
          </a:xfrm>
          <a:prstGeom prst="rect">
            <a:avLst/>
          </a:prstGeom>
        </p:spPr>
      </p:pic>
      <p:pic>
        <p:nvPicPr>
          <p:cNvPr id="7" name="Picture 5" descr="n67 Fb Tuyen Dang">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991" y="8466533"/>
            <a:ext cx="5668763" cy="1602979"/>
          </a:xfrm>
          <a:prstGeom prst="rect">
            <a:avLst/>
          </a:prstGeom>
        </p:spPr>
      </p:pic>
      <p:sp>
        <p:nvSpPr>
          <p:cNvPr id="8" name="Rectangle 7" descr="n67 Fb Tuyen Dang">
            <a:extLst>
              <a:ext uri="{FF2B5EF4-FFF2-40B4-BE49-F238E27FC236}">
                <a16:creationId xmlns:a16="http://schemas.microsoft.com/office/drawing/2014/main" xmlns="" id="{C224A0A2-47C0-436B-BA35-F4A80A2F7E14}"/>
              </a:ext>
            </a:extLst>
          </p:cNvPr>
          <p:cNvSpPr/>
          <p:nvPr/>
        </p:nvSpPr>
        <p:spPr>
          <a:xfrm>
            <a:off x="1032870" y="376852"/>
            <a:ext cx="16166560" cy="331621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44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Câu 7: </a:t>
            </a:r>
            <a:r>
              <a:rPr lang="vi-VN" sz="44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Một vật có khối lượng m chuyển động với vận tốc 3 m/s đến va chạm với một vật có khối lượng 2m đang đứng yên. Coi va chạm giữa hai vật là mềm. Sau va chạm, hai vật dính nhau và chuyển động với cùng vận tốc</a:t>
            </a:r>
            <a:endParaRPr lang="en-US" sz="4400">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9" name="Rectangle 8" descr="n67 Fb Tuyen Dang">
            <a:extLst>
              <a:ext uri="{FF2B5EF4-FFF2-40B4-BE49-F238E27FC236}">
                <a16:creationId xmlns:a16="http://schemas.microsoft.com/office/drawing/2014/main" xmlns="" id="{31D9F237-BC35-47CA-AE3D-2906AEF91F57}"/>
              </a:ext>
            </a:extLst>
          </p:cNvPr>
          <p:cNvSpPr/>
          <p:nvPr/>
        </p:nvSpPr>
        <p:spPr>
          <a:xfrm>
            <a:off x="1032869" y="3926169"/>
            <a:ext cx="161665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400">
                <a:solidFill>
                  <a:prstClr val="white"/>
                </a:solidFill>
                <a:latin typeface="Segoe UI" panose="020B0502040204020203" pitchFamily="34" charset="0"/>
                <a:cs typeface="Segoe UI" panose="020B0502040204020203" pitchFamily="34" charset="0"/>
              </a:rPr>
              <a:t>A.</a:t>
            </a:r>
            <a:r>
              <a:rPr lang="vi-VN" sz="4400">
                <a:latin typeface="Segoe UI" panose="020B0502040204020203" pitchFamily="34" charset="0"/>
                <a:cs typeface="Segoe UI" panose="020B0502040204020203" pitchFamily="34" charset="0"/>
              </a:rPr>
              <a:t> 2 m/s</a:t>
            </a:r>
            <a:endParaRPr lang="en-US" sz="4400">
              <a:solidFill>
                <a:prstClr val="white"/>
              </a:solidFill>
              <a:latin typeface="Segoe UI" panose="020B0502040204020203" pitchFamily="34" charset="0"/>
              <a:cs typeface="Segoe UI" panose="020B0502040204020203" pitchFamily="34" charset="0"/>
            </a:endParaRPr>
          </a:p>
        </p:txBody>
      </p:sp>
      <p:sp>
        <p:nvSpPr>
          <p:cNvPr id="10" name="Rectangle 9" descr="n67 Fb Tuyen Dang">
            <a:extLst>
              <a:ext uri="{FF2B5EF4-FFF2-40B4-BE49-F238E27FC236}">
                <a16:creationId xmlns:a16="http://schemas.microsoft.com/office/drawing/2014/main" xmlns="" id="{3B9A1A09-14A5-489A-9BE4-620FA15B571E}"/>
              </a:ext>
            </a:extLst>
          </p:cNvPr>
          <p:cNvSpPr/>
          <p:nvPr/>
        </p:nvSpPr>
        <p:spPr>
          <a:xfrm>
            <a:off x="993669" y="5116799"/>
            <a:ext cx="162057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400">
                <a:solidFill>
                  <a:prstClr val="white"/>
                </a:solidFill>
                <a:latin typeface="Segoe UI" panose="020B0502040204020203" pitchFamily="34" charset="0"/>
                <a:cs typeface="Segoe UI" panose="020B0502040204020203" pitchFamily="34" charset="0"/>
              </a:rPr>
              <a:t>B. </a:t>
            </a:r>
            <a:r>
              <a:rPr lang="en-US" sz="4400">
                <a:latin typeface="Segoe UI" panose="020B0502040204020203" pitchFamily="34" charset="0"/>
                <a:cs typeface="Segoe UI" panose="020B0502040204020203" pitchFamily="34" charset="0"/>
              </a:rPr>
              <a:t>1</a:t>
            </a:r>
            <a:r>
              <a:rPr lang="vi-VN" sz="4400">
                <a:latin typeface="Segoe UI" panose="020B0502040204020203" pitchFamily="34" charset="0"/>
                <a:cs typeface="Segoe UI" panose="020B0502040204020203" pitchFamily="34" charset="0"/>
              </a:rPr>
              <a:t> m/s</a:t>
            </a:r>
            <a:endParaRPr lang="en-US" sz="4400">
              <a:solidFill>
                <a:prstClr val="white"/>
              </a:solidFill>
              <a:latin typeface="Segoe UI" panose="020B0502040204020203" pitchFamily="34" charset="0"/>
              <a:cs typeface="Segoe UI" panose="020B0502040204020203" pitchFamily="34" charset="0"/>
            </a:endParaRPr>
          </a:p>
        </p:txBody>
      </p:sp>
      <p:sp>
        <p:nvSpPr>
          <p:cNvPr id="11" name="Rectangle 10" descr="n67 Fb Tuyen Dang">
            <a:extLst>
              <a:ext uri="{FF2B5EF4-FFF2-40B4-BE49-F238E27FC236}">
                <a16:creationId xmlns:a16="http://schemas.microsoft.com/office/drawing/2014/main" xmlns="" id="{FFDD793F-B1B3-4C54-989F-9203A93AB395}"/>
              </a:ext>
            </a:extLst>
          </p:cNvPr>
          <p:cNvSpPr/>
          <p:nvPr/>
        </p:nvSpPr>
        <p:spPr>
          <a:xfrm>
            <a:off x="1065296" y="6307429"/>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400">
                <a:solidFill>
                  <a:prstClr val="white"/>
                </a:solidFill>
                <a:latin typeface="Segoe UI" panose="020B0502040204020203" pitchFamily="34" charset="0"/>
                <a:cs typeface="Segoe UI" panose="020B0502040204020203" pitchFamily="34" charset="0"/>
              </a:rPr>
              <a:t>C. </a:t>
            </a:r>
            <a:r>
              <a:rPr lang="en-US" sz="4400">
                <a:latin typeface="Segoe UI" panose="020B0502040204020203" pitchFamily="34" charset="0"/>
                <a:cs typeface="Segoe UI" panose="020B0502040204020203" pitchFamily="34" charset="0"/>
              </a:rPr>
              <a:t>3</a:t>
            </a:r>
            <a:r>
              <a:rPr lang="vi-VN" sz="4400">
                <a:latin typeface="Segoe UI" panose="020B0502040204020203" pitchFamily="34" charset="0"/>
                <a:cs typeface="Segoe UI" panose="020B0502040204020203" pitchFamily="34" charset="0"/>
              </a:rPr>
              <a:t> m/s</a:t>
            </a:r>
            <a:endParaRPr lang="en-US" sz="4400">
              <a:latin typeface="Segoe UI" panose="020B0502040204020203" pitchFamily="34" charset="0"/>
              <a:cs typeface="Segoe UI" panose="020B0502040204020203" pitchFamily="34" charset="0"/>
            </a:endParaRPr>
          </a:p>
        </p:txBody>
      </p:sp>
      <p:pic>
        <p:nvPicPr>
          <p:cNvPr id="12" name="Picture 7" descr="n67 Fb Tuyen Dang">
            <a:extLst>
              <a:ext uri="{FF2B5EF4-FFF2-40B4-BE49-F238E27FC236}">
                <a16:creationId xmlns:a16="http://schemas.microsoft.com/office/drawing/2014/main" xmlns=""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76737" y="8466534"/>
            <a:ext cx="5817941" cy="1602977"/>
          </a:xfrm>
          <a:prstGeom prst="rect">
            <a:avLst/>
          </a:prstGeom>
        </p:spPr>
      </p:pic>
      <p:pic>
        <p:nvPicPr>
          <p:cNvPr id="13" name="Picture 12" descr="n67 Fb Tuyen Dang">
            <a:hlinkClick r:id="rId10"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1"/>
          <a:stretch>
            <a:fillRect/>
          </a:stretch>
        </p:blipFill>
        <p:spPr>
          <a:xfrm>
            <a:off x="8321442" y="8575768"/>
            <a:ext cx="1460609" cy="1529074"/>
          </a:xfrm>
          <a:prstGeom prst="rect">
            <a:avLst/>
          </a:prstGeom>
        </p:spPr>
      </p:pic>
      <p:pic>
        <p:nvPicPr>
          <p:cNvPr id="2052" name="Picture 4" descr="n67 Fb Tuyen Dang">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68073" y="4984522"/>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67 Fb Tuyen Dang">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562974" y="3739001"/>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67 Fb Tuyen Dang">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6068767"/>
            <a:ext cx="1051194" cy="1072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descr="n67 Fb Tuyen Dang">
            <a:extLst>
              <a:ext uri="{FF2B5EF4-FFF2-40B4-BE49-F238E27FC236}">
                <a16:creationId xmlns:a16="http://schemas.microsoft.com/office/drawing/2014/main" xmlns="" id="{F16999E0-8471-63C5-C785-DFED3DB7F737}"/>
              </a:ext>
            </a:extLst>
          </p:cNvPr>
          <p:cNvSpPr/>
          <p:nvPr/>
        </p:nvSpPr>
        <p:spPr>
          <a:xfrm>
            <a:off x="1065296" y="7526804"/>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400">
                <a:solidFill>
                  <a:prstClr val="white"/>
                </a:solidFill>
                <a:latin typeface="Segoe UI" panose="020B0502040204020203" pitchFamily="34" charset="0"/>
                <a:cs typeface="Segoe UI" panose="020B0502040204020203" pitchFamily="34" charset="0"/>
              </a:rPr>
              <a:t>D. </a:t>
            </a:r>
            <a:r>
              <a:rPr lang="en-US" sz="4400">
                <a:latin typeface="Segoe UI" panose="020B0502040204020203" pitchFamily="34" charset="0"/>
                <a:cs typeface="Segoe UI" panose="020B0502040204020203" pitchFamily="34" charset="0"/>
              </a:rPr>
              <a:t>4</a:t>
            </a:r>
            <a:r>
              <a:rPr lang="vi-VN" sz="4400">
                <a:latin typeface="Segoe UI" panose="020B0502040204020203" pitchFamily="34" charset="0"/>
                <a:cs typeface="Segoe UI" panose="020B0502040204020203" pitchFamily="34" charset="0"/>
              </a:rPr>
              <a:t> m/s</a:t>
            </a:r>
            <a:endParaRPr lang="en-US" sz="4400">
              <a:latin typeface="Segoe UI" panose="020B0502040204020203" pitchFamily="34" charset="0"/>
              <a:cs typeface="Segoe UI" panose="020B0502040204020203" pitchFamily="34" charset="0"/>
            </a:endParaRPr>
          </a:p>
        </p:txBody>
      </p:sp>
      <p:pic>
        <p:nvPicPr>
          <p:cNvPr id="15" name="Picture 4" descr="n67 Fb Tuyen Dang">
            <a:extLst>
              <a:ext uri="{FF2B5EF4-FFF2-40B4-BE49-F238E27FC236}">
                <a16:creationId xmlns:a16="http://schemas.microsoft.com/office/drawing/2014/main" xmlns="" id="{7270E263-7A16-2713-A157-D3AD74A13FDD}"/>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7288142"/>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5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FF0000"/>
                                      </p:to>
                                    </p:animClr>
                                    <p:animClr clrSpc="rgb" dir="cw">
                                      <p:cBhvr>
                                        <p:cTn id="26" dur="250" autoRev="1" fill="remove"/>
                                        <p:tgtEl>
                                          <p:spTgt spid="9"/>
                                        </p:tgtEl>
                                        <p:attrNameLst>
                                          <p:attrName>fillcolor</p:attrName>
                                        </p:attrNameLst>
                                      </p:cBhvr>
                                      <p:to>
                                        <a:srgbClr val="FF0000"/>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Te feud-buzzer.wav"/>
                                        </p:tgtEl>
                                      </p:cMediaNode>
                                    </p:audio>
                                  </p:subTnLst>
                                </p:cTn>
                              </p:par>
                              <p:par>
                                <p:cTn id="29" presetID="53"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10"/>
                                        </p:tgtEl>
                                        <p:attrNameLst>
                                          <p:attrName>style.color</p:attrName>
                                        </p:attrNameLst>
                                      </p:cBhvr>
                                      <p:to>
                                        <a:schemeClr val="accent1"/>
                                      </p:to>
                                    </p:animClr>
                                    <p:animClr clrSpc="rgb" dir="cw">
                                      <p:cBhvr>
                                        <p:cTn id="39" dur="250" autoRev="1" fill="remove"/>
                                        <p:tgtEl>
                                          <p:spTgt spid="10"/>
                                        </p:tgtEl>
                                        <p:attrNameLst>
                                          <p:attrName>fillcolor</p:attrName>
                                        </p:attrNameLst>
                                      </p:cBhvr>
                                      <p:to>
                                        <a:schemeClr val="accent1"/>
                                      </p:to>
                                    </p:animClr>
                                    <p:set>
                                      <p:cBhvr>
                                        <p:cTn id="40" dur="250" autoRev="1" fill="remove"/>
                                        <p:tgtEl>
                                          <p:spTgt spid="10"/>
                                        </p:tgtEl>
                                        <p:attrNameLst>
                                          <p:attrName>fill.type</p:attrName>
                                        </p:attrNameLst>
                                      </p:cBhvr>
                                      <p:to>
                                        <p:strVal val="solid"/>
                                      </p:to>
                                    </p:set>
                                    <p:set>
                                      <p:cBhvr>
                                        <p:cTn id="41" dur="250" autoRev="1" fill="remove"/>
                                        <p:tgtEl>
                                          <p:spTgt spid="10"/>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orrect-answ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500" fill="hold"/>
                                        <p:tgtEl>
                                          <p:spTgt spid="2052"/>
                                        </p:tgtEl>
                                        <p:attrNameLst>
                                          <p:attrName>ppt_w</p:attrName>
                                        </p:attrNameLst>
                                      </p:cBhvr>
                                      <p:tavLst>
                                        <p:tav tm="0">
                                          <p:val>
                                            <p:fltVal val="0"/>
                                          </p:val>
                                        </p:tav>
                                        <p:tav tm="100000">
                                          <p:val>
                                            <p:strVal val="#ppt_w"/>
                                          </p:val>
                                        </p:tav>
                                      </p:tavLst>
                                    </p:anim>
                                    <p:anim calcmode="lin" valueType="num">
                                      <p:cBhvr>
                                        <p:cTn id="45" dur="500" fill="hold"/>
                                        <p:tgtEl>
                                          <p:spTgt spid="2052"/>
                                        </p:tgtEl>
                                        <p:attrNameLst>
                                          <p:attrName>ppt_h</p:attrName>
                                        </p:attrNameLst>
                                      </p:cBhvr>
                                      <p:tavLst>
                                        <p:tav tm="0">
                                          <p:val>
                                            <p:fltVal val="0"/>
                                          </p:val>
                                        </p:tav>
                                        <p:tav tm="100000">
                                          <p:val>
                                            <p:strVal val="#ppt_h"/>
                                          </p:val>
                                        </p:tav>
                                      </p:tavLst>
                                    </p:anim>
                                    <p:animEffect transition="in" filter="fade">
                                      <p:cBhvr>
                                        <p:cTn id="46" dur="500"/>
                                        <p:tgtEl>
                                          <p:spTgt spid="2052"/>
                                        </p:tgtEl>
                                      </p:cBhvr>
                                    </p:animEffect>
                                  </p:childTnLst>
                                </p:cTn>
                              </p:par>
                              <p:par>
                                <p:cTn id="47" presetID="42" presetClass="entr" presetSubtype="0"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4"/>
                                        </p:tgtEl>
                                        <p:attrNameLst>
                                          <p:attrName>style.color</p:attrName>
                                        </p:attrNameLst>
                                      </p:cBhvr>
                                      <p:to>
                                        <a:srgbClr val="FF3300"/>
                                      </p:to>
                                    </p:animClr>
                                    <p:animClr clrSpc="rgb" dir="cw">
                                      <p:cBhvr>
                                        <p:cTn id="70" dur="250" autoRev="1" fill="remove"/>
                                        <p:tgtEl>
                                          <p:spTgt spid="14"/>
                                        </p:tgtEl>
                                        <p:attrNameLst>
                                          <p:attrName>fillcolor</p:attrName>
                                        </p:attrNameLst>
                                      </p:cBhvr>
                                      <p:to>
                                        <a:srgbClr val="FF3300"/>
                                      </p:to>
                                    </p:animClr>
                                    <p:set>
                                      <p:cBhvr>
                                        <p:cTn id="71" dur="250" autoRev="1" fill="remove"/>
                                        <p:tgtEl>
                                          <p:spTgt spid="14"/>
                                        </p:tgtEl>
                                        <p:attrNameLst>
                                          <p:attrName>fill.type</p:attrName>
                                        </p:attrNameLst>
                                      </p:cBhvr>
                                      <p:to>
                                        <p:strVal val="solid"/>
                                      </p:to>
                                    </p:set>
                                    <p:set>
                                      <p:cBhvr>
                                        <p:cTn id="72" dur="250" autoRev="1" fill="remove"/>
                                        <p:tgtEl>
                                          <p:spTgt spid="1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animBg="1"/>
      <p:bldP spid="10" grpId="1" animBg="1"/>
      <p:bldP spid="11" grpId="0" animBg="1"/>
      <p:bldP spid="11" grpId="1" animBg="1"/>
      <p:bldP spid="14" grpId="0" animBg="1"/>
      <p:bldP spid="1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67 Fb Tuyen Dang"/>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9436"/>
            <a:ext cx="18288000" cy="10868949"/>
          </a:xfrm>
          <a:prstGeom prst="rect">
            <a:avLst/>
          </a:prstGeom>
        </p:spPr>
      </p:pic>
      <p:pic>
        <p:nvPicPr>
          <p:cNvPr id="4" name="Picture 4" descr="n67 Fb Tuyen Dang"/>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515" y="610110"/>
            <a:ext cx="4731636" cy="4027805"/>
          </a:xfrm>
          <a:prstGeom prst="rect">
            <a:avLst/>
          </a:prstGeom>
        </p:spPr>
      </p:pic>
      <p:pic>
        <p:nvPicPr>
          <p:cNvPr id="7" name="Picture 5" descr="n67 Fb Tuyen Dang">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991" y="8466533"/>
            <a:ext cx="5668763" cy="1602979"/>
          </a:xfrm>
          <a:prstGeom prst="rect">
            <a:avLst/>
          </a:prstGeom>
        </p:spPr>
      </p:pic>
      <mc:AlternateContent xmlns:mc="http://schemas.openxmlformats.org/markup-compatibility/2006" xmlns:a14="http://schemas.microsoft.com/office/drawing/2010/main">
        <mc:Choice Requires="a14">
          <p:sp>
            <p:nvSpPr>
              <p:cNvPr id="8" name="Rectangle 7" descr="n67 Fb Tuyen Dang">
                <a:extLst>
                  <a:ext uri="{FF2B5EF4-FFF2-40B4-BE49-F238E27FC236}">
                    <a16:creationId xmlns:a16="http://schemas.microsoft.com/office/drawing/2014/main" xmlns="" id="{C224A0A2-47C0-436B-BA35-F4A80A2F7E14}"/>
                  </a:ext>
                </a:extLst>
              </p:cNvPr>
              <p:cNvSpPr/>
              <p:nvPr/>
            </p:nvSpPr>
            <p:spPr>
              <a:xfrm>
                <a:off x="1065296" y="376852"/>
                <a:ext cx="16134133" cy="331621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vi-VN" sz="40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Câu</a:t>
                </a:r>
                <a:r>
                  <a:rPr lang="vi-VN" sz="48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 </a:t>
                </a:r>
                <a:r>
                  <a:rPr lang="vi-VN" sz="40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8: </a:t>
                </a:r>
                <a:r>
                  <a:rPr lang="vi-VN" sz="40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Trên mặt phẳng ngang một hòn bi </a:t>
                </a:r>
                <a14:m>
                  <m:oMath xmlns:m="http://schemas.openxmlformats.org/officeDocument/2006/math">
                    <m:sSub>
                      <m:sSubPr>
                        <m:ctrlPr>
                          <a:rPr lang="en-US" sz="4000" i="1">
                            <a:solidFill>
                              <a:schemeClr val="bg1"/>
                            </a:solidFill>
                            <a:effectLst/>
                            <a:latin typeface="Cambria Math" panose="02040503050406030204" pitchFamily="18" charset="0"/>
                          </a:rPr>
                        </m:ctrlPr>
                      </m:sSubPr>
                      <m:e>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=15</m:t>
                    </m:r>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𝑔</m:t>
                    </m:r>
                  </m:oMath>
                </a14:m>
                <a:r>
                  <a:rPr lang="vi-VN" sz="40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 chuyển động sang phải với vận tốc 22,5cm/s va chạm đàn hồi với một hòn bi khối lượng </a:t>
                </a:r>
                <a14:m>
                  <m:oMath xmlns:m="http://schemas.openxmlformats.org/officeDocument/2006/math">
                    <m:sSub>
                      <m:sSubPr>
                        <m:ctrlPr>
                          <a:rPr lang="en-US" sz="4000" i="1">
                            <a:solidFill>
                              <a:schemeClr val="bg1"/>
                            </a:solidFill>
                            <a:effectLst/>
                            <a:latin typeface="Cambria Math" panose="02040503050406030204" pitchFamily="18" charset="0"/>
                          </a:rPr>
                        </m:ctrlPr>
                      </m:sSubPr>
                      <m:e>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=30</m:t>
                    </m:r>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𝑔</m:t>
                    </m:r>
                  </m:oMath>
                </a14:m>
                <a:r>
                  <a:rPr lang="vi-VN" sz="40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 đang chuyển động sang trái với vận tốc 18cm/s. Sau va chạm hòn bi </a:t>
                </a:r>
                <a14:m>
                  <m:oMath xmlns:m="http://schemas.openxmlformats.org/officeDocument/2006/math">
                    <m:sSub>
                      <m:sSubPr>
                        <m:ctrlPr>
                          <a:rPr lang="en-US" sz="4000" i="1">
                            <a:solidFill>
                              <a:schemeClr val="bg1"/>
                            </a:solidFill>
                            <a:effectLst/>
                            <a:latin typeface="Cambria Math" panose="02040503050406030204" pitchFamily="18" charset="0"/>
                          </a:rPr>
                        </m:ctrlPr>
                      </m:sSubPr>
                      <m:e>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40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 đổi chiều chuyển động sang trái với vận tốc 31,5cm/s. Bỏ qua ma sát, vận tốc của hòn bi </a:t>
                </a:r>
                <a14:m>
                  <m:oMath xmlns:m="http://schemas.openxmlformats.org/officeDocument/2006/math">
                    <m:sSub>
                      <m:sSubPr>
                        <m:ctrlPr>
                          <a:rPr lang="en-US" sz="4000" i="1">
                            <a:solidFill>
                              <a:schemeClr val="bg1"/>
                            </a:solidFill>
                            <a:effectLst/>
                            <a:latin typeface="Cambria Math" panose="02040503050406030204" pitchFamily="18" charset="0"/>
                          </a:rPr>
                        </m:ctrlPr>
                      </m:sSubPr>
                      <m:e>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vi-VN" sz="4000">
                    <a:solidFill>
                      <a:schemeClr val="bg1"/>
                    </a:solidFill>
                    <a:effectLst/>
                    <a:latin typeface="Segoe UI" panose="020B0502040204020203" pitchFamily="34" charset="0"/>
                    <a:ea typeface="Times New Roman" panose="02020603050405020304" pitchFamily="18" charset="0"/>
                    <a:cs typeface="Segoe UI" panose="020B0502040204020203" pitchFamily="34" charset="0"/>
                  </a:rPr>
                  <a:t> sau va chạm là::</a:t>
                </a:r>
                <a:endParaRPr lang="en-US" sz="48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mc:Choice>
        <mc:Fallback xmlns="">
          <p:sp>
            <p:nvSpPr>
              <p:cNvPr id="8" name="Rectangle 7" descr="n67 Fb Tuyen Dang">
                <a:extLst>
                  <a:ext uri="{FF2B5EF4-FFF2-40B4-BE49-F238E27FC236}">
                    <a16:creationId xmlns:a16="http://schemas.microsoft.com/office/drawing/2014/main" id="{C224A0A2-47C0-436B-BA35-F4A80A2F7E14}"/>
                  </a:ext>
                </a:extLst>
              </p:cNvPr>
              <p:cNvSpPr>
                <a:spLocks noRot="1" noChangeAspect="1" noMove="1" noResize="1" noEditPoints="1" noAdjustHandles="1" noChangeArrowheads="1" noChangeShapeType="1" noTextEdit="1"/>
              </p:cNvSpPr>
              <p:nvPr/>
            </p:nvSpPr>
            <p:spPr>
              <a:xfrm>
                <a:off x="1065296" y="376852"/>
                <a:ext cx="16134133" cy="3316210"/>
              </a:xfrm>
              <a:prstGeom prst="rect">
                <a:avLst/>
              </a:prstGeom>
              <a:blipFill>
                <a:blip r:embed="rId10"/>
                <a:stretch>
                  <a:fillRect r="-831" b="-6985"/>
                </a:stretch>
              </a:blipFill>
              <a:ln>
                <a:noFill/>
              </a:ln>
            </p:spPr>
            <p:txBody>
              <a:bodyPr/>
              <a:lstStyle/>
              <a:p>
                <a:r>
                  <a:rPr lang="en-US">
                    <a:noFill/>
                  </a:rPr>
                  <a:t> </a:t>
                </a:r>
              </a:p>
            </p:txBody>
          </p:sp>
        </mc:Fallback>
      </mc:AlternateContent>
      <p:sp>
        <p:nvSpPr>
          <p:cNvPr id="9" name="Rectangle 8" descr="n67 Fb Tuyen Dang">
            <a:extLst>
              <a:ext uri="{FF2B5EF4-FFF2-40B4-BE49-F238E27FC236}">
                <a16:creationId xmlns:a16="http://schemas.microsoft.com/office/drawing/2014/main" xmlns="" id="{31D9F237-BC35-47CA-AE3D-2906AEF91F57}"/>
              </a:ext>
            </a:extLst>
          </p:cNvPr>
          <p:cNvSpPr/>
          <p:nvPr/>
        </p:nvSpPr>
        <p:spPr>
          <a:xfrm>
            <a:off x="1032869" y="3926169"/>
            <a:ext cx="161665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000">
                <a:solidFill>
                  <a:prstClr val="white"/>
                </a:solidFill>
                <a:latin typeface="Segoe UI" panose="020B0502040204020203" pitchFamily="34" charset="0"/>
                <a:cs typeface="Segoe UI" panose="020B0502040204020203" pitchFamily="34" charset="0"/>
              </a:rPr>
              <a:t>A. </a:t>
            </a:r>
            <a:r>
              <a:rPr lang="vi-VN" sz="4000">
                <a:latin typeface="Segoe UI" panose="020B0502040204020203" pitchFamily="34" charset="0"/>
                <a:cs typeface="Segoe UI" panose="020B0502040204020203" pitchFamily="34" charset="0"/>
              </a:rPr>
              <a:t>21cm/s	</a:t>
            </a:r>
            <a:endParaRPr lang="en-US" sz="4000">
              <a:solidFill>
                <a:prstClr val="white"/>
              </a:solidFill>
              <a:latin typeface="Segoe UI" panose="020B0502040204020203" pitchFamily="34" charset="0"/>
              <a:cs typeface="Segoe UI" panose="020B0502040204020203" pitchFamily="34" charset="0"/>
            </a:endParaRPr>
          </a:p>
        </p:txBody>
      </p:sp>
      <p:sp>
        <p:nvSpPr>
          <p:cNvPr id="10" name="Rectangle 9" descr="n67 Fb Tuyen Dang">
            <a:extLst>
              <a:ext uri="{FF2B5EF4-FFF2-40B4-BE49-F238E27FC236}">
                <a16:creationId xmlns:a16="http://schemas.microsoft.com/office/drawing/2014/main" xmlns="" id="{3B9A1A09-14A5-489A-9BE4-620FA15B571E}"/>
              </a:ext>
            </a:extLst>
          </p:cNvPr>
          <p:cNvSpPr/>
          <p:nvPr/>
        </p:nvSpPr>
        <p:spPr>
          <a:xfrm>
            <a:off x="993669" y="5116799"/>
            <a:ext cx="16205760" cy="98478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000">
                <a:solidFill>
                  <a:prstClr val="white"/>
                </a:solidFill>
                <a:latin typeface="Segoe UI" panose="020B0502040204020203" pitchFamily="34" charset="0"/>
                <a:cs typeface="Segoe UI" panose="020B0502040204020203" pitchFamily="34" charset="0"/>
              </a:rPr>
              <a:t>B. </a:t>
            </a:r>
            <a:r>
              <a:rPr lang="en-US" sz="4000">
                <a:latin typeface="Segoe UI" panose="020B0502040204020203" pitchFamily="34" charset="0"/>
                <a:cs typeface="Segoe UI" panose="020B0502040204020203" pitchFamily="34" charset="0"/>
              </a:rPr>
              <a:t>18</a:t>
            </a:r>
            <a:r>
              <a:rPr lang="vi-VN" sz="4000">
                <a:latin typeface="Segoe UI" panose="020B0502040204020203" pitchFamily="34" charset="0"/>
                <a:cs typeface="Segoe UI" panose="020B0502040204020203" pitchFamily="34" charset="0"/>
              </a:rPr>
              <a:t>cm/s	</a:t>
            </a:r>
            <a:endParaRPr lang="en-US" sz="4000">
              <a:solidFill>
                <a:prstClr val="white"/>
              </a:solidFill>
              <a:latin typeface="Segoe UI" panose="020B0502040204020203" pitchFamily="34" charset="0"/>
              <a:cs typeface="Segoe UI" panose="020B0502040204020203" pitchFamily="34" charset="0"/>
            </a:endParaRPr>
          </a:p>
        </p:txBody>
      </p:sp>
      <p:sp>
        <p:nvSpPr>
          <p:cNvPr id="11" name="Rectangle 10" descr="n67 Fb Tuyen Dang">
            <a:extLst>
              <a:ext uri="{FF2B5EF4-FFF2-40B4-BE49-F238E27FC236}">
                <a16:creationId xmlns:a16="http://schemas.microsoft.com/office/drawing/2014/main" xmlns="" id="{FFDD793F-B1B3-4C54-989F-9203A93AB395}"/>
              </a:ext>
            </a:extLst>
          </p:cNvPr>
          <p:cNvSpPr/>
          <p:nvPr/>
        </p:nvSpPr>
        <p:spPr>
          <a:xfrm>
            <a:off x="1065296" y="6307429"/>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000">
                <a:solidFill>
                  <a:prstClr val="white"/>
                </a:solidFill>
                <a:latin typeface="Segoe UI" panose="020B0502040204020203" pitchFamily="34" charset="0"/>
                <a:cs typeface="Segoe UI" panose="020B0502040204020203" pitchFamily="34" charset="0"/>
              </a:rPr>
              <a:t>C. </a:t>
            </a:r>
            <a:r>
              <a:rPr lang="vi-VN" sz="4000">
                <a:latin typeface="Segoe UI" panose="020B0502040204020203" pitchFamily="34" charset="0"/>
                <a:cs typeface="Segoe UI" panose="020B0502040204020203" pitchFamily="34" charset="0"/>
              </a:rPr>
              <a:t>1</a:t>
            </a:r>
            <a:r>
              <a:rPr lang="en-US" sz="4000">
                <a:latin typeface="Segoe UI" panose="020B0502040204020203" pitchFamily="34" charset="0"/>
                <a:cs typeface="Segoe UI" panose="020B0502040204020203" pitchFamily="34" charset="0"/>
              </a:rPr>
              <a:t>5</a:t>
            </a:r>
            <a:r>
              <a:rPr lang="vi-VN" sz="4000">
                <a:latin typeface="Segoe UI" panose="020B0502040204020203" pitchFamily="34" charset="0"/>
                <a:cs typeface="Segoe UI" panose="020B0502040204020203" pitchFamily="34" charset="0"/>
              </a:rPr>
              <a:t>cm/s	</a:t>
            </a:r>
            <a:endParaRPr lang="en-US" sz="4000">
              <a:solidFill>
                <a:prstClr val="white"/>
              </a:solidFill>
              <a:latin typeface="Segoe UI" panose="020B0502040204020203" pitchFamily="34" charset="0"/>
              <a:cs typeface="Segoe UI" panose="020B0502040204020203" pitchFamily="34" charset="0"/>
            </a:endParaRPr>
          </a:p>
        </p:txBody>
      </p:sp>
      <p:pic>
        <p:nvPicPr>
          <p:cNvPr id="12" name="Picture 7" descr="n67 Fb Tuyen Dang">
            <a:extLst>
              <a:ext uri="{FF2B5EF4-FFF2-40B4-BE49-F238E27FC236}">
                <a16:creationId xmlns:a16="http://schemas.microsoft.com/office/drawing/2014/main" xmlns=""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76737" y="8466534"/>
            <a:ext cx="5817941" cy="1602977"/>
          </a:xfrm>
          <a:prstGeom prst="rect">
            <a:avLst/>
          </a:prstGeom>
        </p:spPr>
      </p:pic>
      <p:pic>
        <p:nvPicPr>
          <p:cNvPr id="13" name="Picture 12" descr="n67 Fb Tuyen Dang">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8321442" y="8575768"/>
            <a:ext cx="1460609" cy="1529074"/>
          </a:xfrm>
          <a:prstGeom prst="rect">
            <a:avLst/>
          </a:prstGeom>
        </p:spPr>
      </p:pic>
      <p:pic>
        <p:nvPicPr>
          <p:cNvPr id="16" name="Picture 4" descr="n67 Fb Tuyen Dang">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488573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67 Fb Tuyen Dang">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6068767"/>
            <a:ext cx="1051194" cy="1072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descr="n67 Fb Tuyen Dang">
            <a:extLst>
              <a:ext uri="{FF2B5EF4-FFF2-40B4-BE49-F238E27FC236}">
                <a16:creationId xmlns:a16="http://schemas.microsoft.com/office/drawing/2014/main" xmlns="" id="{F16999E0-8471-63C5-C785-DFED3DB7F737}"/>
              </a:ext>
            </a:extLst>
          </p:cNvPr>
          <p:cNvSpPr/>
          <p:nvPr/>
        </p:nvSpPr>
        <p:spPr>
          <a:xfrm>
            <a:off x="1065296" y="7526804"/>
            <a:ext cx="16157408" cy="107221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895120"/>
            <a:r>
              <a:rPr lang="en-US" sz="4000">
                <a:solidFill>
                  <a:prstClr val="white"/>
                </a:solidFill>
                <a:latin typeface="Segoe UI" panose="020B0502040204020203" pitchFamily="34" charset="0"/>
                <a:cs typeface="Segoe UI" panose="020B0502040204020203" pitchFamily="34" charset="0"/>
              </a:rPr>
              <a:t>D. </a:t>
            </a:r>
            <a:r>
              <a:rPr lang="en-US" sz="4000">
                <a:latin typeface="Segoe UI" panose="020B0502040204020203" pitchFamily="34" charset="0"/>
                <a:cs typeface="Segoe UI" panose="020B0502040204020203" pitchFamily="34" charset="0"/>
              </a:rPr>
              <a:t>9</a:t>
            </a:r>
            <a:r>
              <a:rPr lang="vi-VN" sz="4000">
                <a:latin typeface="Segoe UI" panose="020B0502040204020203" pitchFamily="34" charset="0"/>
                <a:cs typeface="Segoe UI" panose="020B0502040204020203" pitchFamily="34" charset="0"/>
              </a:rPr>
              <a:t>cm/s	</a:t>
            </a:r>
            <a:endParaRPr lang="en-US" sz="4000">
              <a:solidFill>
                <a:prstClr val="white"/>
              </a:solidFill>
              <a:latin typeface="Segoe UI" panose="020B0502040204020203" pitchFamily="34" charset="0"/>
              <a:cs typeface="Segoe UI" panose="020B0502040204020203" pitchFamily="34" charset="0"/>
            </a:endParaRPr>
          </a:p>
        </p:txBody>
      </p:sp>
      <p:pic>
        <p:nvPicPr>
          <p:cNvPr id="15" name="Picture 4" descr="n67 Fb Tuyen Dang">
            <a:extLst>
              <a:ext uri="{FF2B5EF4-FFF2-40B4-BE49-F238E27FC236}">
                <a16:creationId xmlns:a16="http://schemas.microsoft.com/office/drawing/2014/main" xmlns="" id="{7270E263-7A16-2713-A157-D3AD74A13FD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6850" y="3762202"/>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67 Fb Tuyen Dang">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56852" y="7447690"/>
            <a:ext cx="1051192" cy="107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5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FF0000"/>
                                      </p:to>
                                    </p:animClr>
                                    <p:animClr clrSpc="rgb" dir="cw">
                                      <p:cBhvr>
                                        <p:cTn id="26" dur="250" autoRev="1" fill="remove"/>
                                        <p:tgtEl>
                                          <p:spTgt spid="9"/>
                                        </p:tgtEl>
                                        <p:attrNameLst>
                                          <p:attrName>fillcolor</p:attrName>
                                        </p:attrNameLst>
                                      </p:cBhvr>
                                      <p:to>
                                        <a:srgbClr val="FF0000"/>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Te feud-buzzer.wav"/>
                                        </p:tgtEl>
                                      </p:cMediaNode>
                                    </p:audio>
                                  </p:subTnLst>
                                </p:cTn>
                              </p:par>
                              <p:par>
                                <p:cTn id="29" presetID="5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7" presetClass="emph" presetSubtype="0" repeatCount="5000" fill="remove" grpId="0" nodeType="clickEffect">
                                  <p:stCondLst>
                                    <p:cond delay="0"/>
                                  </p:stCondLst>
                                  <p:childTnLst>
                                    <p:animClr clrSpc="rgb" dir="cw">
                                      <p:cBhvr override="childStyle">
                                        <p:cTn id="38" dur="250" autoRev="1" fill="remove"/>
                                        <p:tgtEl>
                                          <p:spTgt spid="10"/>
                                        </p:tgtEl>
                                        <p:attrNameLst>
                                          <p:attrName>style.color</p:attrName>
                                        </p:attrNameLst>
                                      </p:cBhvr>
                                      <p:to>
                                        <a:srgbClr val="FF3300"/>
                                      </p:to>
                                    </p:animClr>
                                    <p:animClr clrSpc="rgb" dir="cw">
                                      <p:cBhvr>
                                        <p:cTn id="39" dur="250" autoRev="1" fill="remove"/>
                                        <p:tgtEl>
                                          <p:spTgt spid="10"/>
                                        </p:tgtEl>
                                        <p:attrNameLst>
                                          <p:attrName>fillcolor</p:attrName>
                                        </p:attrNameLst>
                                      </p:cBhvr>
                                      <p:to>
                                        <a:srgbClr val="FF3300"/>
                                      </p:to>
                                    </p:animClr>
                                    <p:set>
                                      <p:cBhvr>
                                        <p:cTn id="40" dur="250" autoRev="1" fill="remove"/>
                                        <p:tgtEl>
                                          <p:spTgt spid="10"/>
                                        </p:tgtEl>
                                        <p:attrNameLst>
                                          <p:attrName>fill.type</p:attrName>
                                        </p:attrNameLst>
                                      </p:cBhvr>
                                      <p:to>
                                        <p:strVal val="solid"/>
                                      </p:to>
                                    </p:set>
                                    <p:set>
                                      <p:cBhvr>
                                        <p:cTn id="41" dur="250" autoRev="1" fill="remove"/>
                                        <p:tgtEl>
                                          <p:spTgt spid="10"/>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Te feud-buzzer.wav"/>
                                        </p:tgtEl>
                                      </p:cMediaNode>
                                    </p:audio>
                                  </p:subTnLst>
                                </p:cTn>
                              </p:par>
                              <p:par>
                                <p:cTn id="42" presetID="53" presetClass="entr" presetSubtype="16"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27" presetClass="emph" presetSubtype="0" repeatCount="5000" fill="remove" grpId="0" nodeType="clickEffect">
                                  <p:stCondLst>
                                    <p:cond delay="0"/>
                                  </p:stCondLst>
                                  <p:childTnLst>
                                    <p:animClr clrSpc="rgb" dir="cw">
                                      <p:cBhvr override="childStyle">
                                        <p:cTn id="51" dur="250" autoRev="1" fill="remove"/>
                                        <p:tgtEl>
                                          <p:spTgt spid="11"/>
                                        </p:tgtEl>
                                        <p:attrNameLst>
                                          <p:attrName>style.color</p:attrName>
                                        </p:attrNameLst>
                                      </p:cBhvr>
                                      <p:to>
                                        <a:srgbClr val="FF3300"/>
                                      </p:to>
                                    </p:animClr>
                                    <p:animClr clrSpc="rgb" dir="cw">
                                      <p:cBhvr>
                                        <p:cTn id="52" dur="250" autoRev="1" fill="remove"/>
                                        <p:tgtEl>
                                          <p:spTgt spid="11"/>
                                        </p:tgtEl>
                                        <p:attrNameLst>
                                          <p:attrName>fillcolor</p:attrName>
                                        </p:attrNameLst>
                                      </p:cBhvr>
                                      <p:to>
                                        <a:srgbClr val="FF3300"/>
                                      </p:to>
                                    </p:animClr>
                                    <p:set>
                                      <p:cBhvr>
                                        <p:cTn id="53" dur="250" autoRev="1" fill="remove"/>
                                        <p:tgtEl>
                                          <p:spTgt spid="11"/>
                                        </p:tgtEl>
                                        <p:attrNameLst>
                                          <p:attrName>fill.type</p:attrName>
                                        </p:attrNameLst>
                                      </p:cBhvr>
                                      <p:to>
                                        <p:strVal val="solid"/>
                                      </p:to>
                                    </p:set>
                                    <p:set>
                                      <p:cBhvr>
                                        <p:cTn id="54" dur="250" autoRev="1" fill="remove"/>
                                        <p:tgtEl>
                                          <p:spTgt spid="11"/>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Te feud-buzzer.wav"/>
                                        </p:tgtEl>
                                      </p:cMediaNode>
                                    </p:audio>
                                  </p:sub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27" presetClass="emph" presetSubtype="0" repeatCount="5000" fill="remove" grpId="0" nodeType="clickEffect">
                                  <p:stCondLst>
                                    <p:cond delay="0"/>
                                  </p:stCondLst>
                                  <p:childTnLst>
                                    <p:animClr clrSpc="rgb" dir="cw">
                                      <p:cBhvr override="childStyle">
                                        <p:cTn id="64" dur="250" autoRev="1" fill="remove"/>
                                        <p:tgtEl>
                                          <p:spTgt spid="14"/>
                                        </p:tgtEl>
                                        <p:attrNameLst>
                                          <p:attrName>style.color</p:attrName>
                                        </p:attrNameLst>
                                      </p:cBhvr>
                                      <p:to>
                                        <a:srgbClr val="5B9BD5"/>
                                      </p:to>
                                    </p:animClr>
                                    <p:animClr clrSpc="rgb" dir="cw">
                                      <p:cBhvr>
                                        <p:cTn id="65" dur="250" autoRev="1" fill="remove"/>
                                        <p:tgtEl>
                                          <p:spTgt spid="14"/>
                                        </p:tgtEl>
                                        <p:attrNameLst>
                                          <p:attrName>fillcolor</p:attrName>
                                        </p:attrNameLst>
                                      </p:cBhvr>
                                      <p:to>
                                        <a:srgbClr val="5B9BD5"/>
                                      </p:to>
                                    </p:animClr>
                                    <p:set>
                                      <p:cBhvr>
                                        <p:cTn id="66" dur="250" autoRev="1" fill="remove"/>
                                        <p:tgtEl>
                                          <p:spTgt spid="14"/>
                                        </p:tgtEl>
                                        <p:attrNameLst>
                                          <p:attrName>fill.type</p:attrName>
                                        </p:attrNameLst>
                                      </p:cBhvr>
                                      <p:to>
                                        <p:strVal val="solid"/>
                                      </p:to>
                                    </p:set>
                                    <p:set>
                                      <p:cBhvr>
                                        <p:cTn id="67" dur="250" autoRev="1" fill="remove"/>
                                        <p:tgtEl>
                                          <p:spTgt spid="1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orrect-answer.wav"/>
                                        </p:tgtEl>
                                      </p:cMediaNode>
                                    </p:audio>
                                  </p:subTnLst>
                                </p:cTn>
                              </p:par>
                              <p:par>
                                <p:cTn id="68" presetID="53" presetClass="entr" presetSubtype="16" fill="hold" nodeType="withEffect">
                                  <p:stCondLst>
                                    <p:cond delay="0"/>
                                  </p:stCondLst>
                                  <p:childTnLst>
                                    <p:set>
                                      <p:cBhvr>
                                        <p:cTn id="69" dur="1" fill="hold">
                                          <p:stCondLst>
                                            <p:cond delay="0"/>
                                          </p:stCondLst>
                                        </p:cTn>
                                        <p:tgtEl>
                                          <p:spTgt spid="2052"/>
                                        </p:tgtEl>
                                        <p:attrNameLst>
                                          <p:attrName>style.visibility</p:attrName>
                                        </p:attrNameLst>
                                      </p:cBhvr>
                                      <p:to>
                                        <p:strVal val="visible"/>
                                      </p:to>
                                    </p:set>
                                    <p:anim calcmode="lin" valueType="num">
                                      <p:cBhvr>
                                        <p:cTn id="70" dur="500" fill="hold"/>
                                        <p:tgtEl>
                                          <p:spTgt spid="2052"/>
                                        </p:tgtEl>
                                        <p:attrNameLst>
                                          <p:attrName>ppt_w</p:attrName>
                                        </p:attrNameLst>
                                      </p:cBhvr>
                                      <p:tavLst>
                                        <p:tav tm="0">
                                          <p:val>
                                            <p:fltVal val="0"/>
                                          </p:val>
                                        </p:tav>
                                        <p:tav tm="100000">
                                          <p:val>
                                            <p:strVal val="#ppt_w"/>
                                          </p:val>
                                        </p:tav>
                                      </p:tavLst>
                                    </p:anim>
                                    <p:anim calcmode="lin" valueType="num">
                                      <p:cBhvr>
                                        <p:cTn id="71" dur="500" fill="hold"/>
                                        <p:tgtEl>
                                          <p:spTgt spid="2052"/>
                                        </p:tgtEl>
                                        <p:attrNameLst>
                                          <p:attrName>ppt_h</p:attrName>
                                        </p:attrNameLst>
                                      </p:cBhvr>
                                      <p:tavLst>
                                        <p:tav tm="0">
                                          <p:val>
                                            <p:fltVal val="0"/>
                                          </p:val>
                                        </p:tav>
                                        <p:tav tm="100000">
                                          <p:val>
                                            <p:strVal val="#ppt_h"/>
                                          </p:val>
                                        </p:tav>
                                      </p:tavLst>
                                    </p:anim>
                                    <p:animEffect transition="in" filter="fade">
                                      <p:cBhvr>
                                        <p:cTn id="72" dur="500"/>
                                        <p:tgtEl>
                                          <p:spTgt spid="2052"/>
                                        </p:tgtEl>
                                      </p:cBhvr>
                                    </p:animEffect>
                                  </p:childTnLst>
                                </p:cTn>
                              </p:par>
                              <p:par>
                                <p:cTn id="73" presetID="42" presetClass="entr" presetSubtype="0" fill="hold" nodeType="withEffect">
                                  <p:stCondLst>
                                    <p:cond delay="60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400"/>
                                        <p:tgtEl>
                                          <p:spTgt spid="13"/>
                                        </p:tgtEl>
                                      </p:cBhvr>
                                    </p:animEffect>
                                    <p:anim calcmode="lin" valueType="num">
                                      <p:cBhvr>
                                        <p:cTn id="76" dur="400" fill="hold"/>
                                        <p:tgtEl>
                                          <p:spTgt spid="13"/>
                                        </p:tgtEl>
                                        <p:attrNameLst>
                                          <p:attrName>ppt_x</p:attrName>
                                        </p:attrNameLst>
                                      </p:cBhvr>
                                      <p:tavLst>
                                        <p:tav tm="0">
                                          <p:val>
                                            <p:strVal val="#ppt_x"/>
                                          </p:val>
                                        </p:tav>
                                        <p:tav tm="100000">
                                          <p:val>
                                            <p:strVal val="#ppt_x"/>
                                          </p:val>
                                        </p:tav>
                                      </p:tavLst>
                                    </p:anim>
                                    <p:anim calcmode="lin" valueType="num">
                                      <p:cBhvr>
                                        <p:cTn id="77" dur="4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animBg="1"/>
      <p:bldP spid="10" grpId="1" animBg="1"/>
      <p:bldP spid="11" grpId="0" animBg="1"/>
      <p:bldP spid="11" grpId="1" animBg="1"/>
      <p:bldP spid="14" grpId="0" animBg="1"/>
      <p:bldP spid="1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DDFF"/>
        </a:solidFill>
        <a:effectLst/>
      </p:bgPr>
    </p:bg>
    <p:spTree>
      <p:nvGrpSpPr>
        <p:cNvPr id="1" name=""/>
        <p:cNvGrpSpPr/>
        <p:nvPr/>
      </p:nvGrpSpPr>
      <p:grpSpPr>
        <a:xfrm>
          <a:off x="0" y="0"/>
          <a:ext cx="0" cy="0"/>
          <a:chOff x="0" y="0"/>
          <a:chExt cx="0" cy="0"/>
        </a:xfrm>
      </p:grpSpPr>
      <p:grpSp>
        <p:nvGrpSpPr>
          <p:cNvPr id="4" name="Group 3" descr="n67 Fb Tuyen Dang">
            <a:extLst>
              <a:ext uri="{FF2B5EF4-FFF2-40B4-BE49-F238E27FC236}">
                <a16:creationId xmlns:a16="http://schemas.microsoft.com/office/drawing/2014/main" xmlns="" id="{E610ABFD-0BFE-E6C1-A93A-72E3C6C756E5}"/>
              </a:ext>
            </a:extLst>
          </p:cNvPr>
          <p:cNvGrpSpPr/>
          <p:nvPr/>
        </p:nvGrpSpPr>
        <p:grpSpPr>
          <a:xfrm>
            <a:off x="5546673" y="418312"/>
            <a:ext cx="7194653" cy="1267413"/>
            <a:chOff x="3672181" y="444055"/>
            <a:chExt cx="4900032" cy="1414259"/>
          </a:xfrm>
        </p:grpSpPr>
        <p:sp>
          <p:nvSpPr>
            <p:cNvPr id="5" name="Rectangle: Rounded Corners 4">
              <a:extLst>
                <a:ext uri="{FF2B5EF4-FFF2-40B4-BE49-F238E27FC236}">
                  <a16:creationId xmlns:a16="http://schemas.microsoft.com/office/drawing/2014/main" xmlns="" id="{F9728978-B22E-A2BA-9FE7-6A2E857079E2}"/>
                </a:ext>
              </a:extLst>
            </p:cNvPr>
            <p:cNvSpPr/>
            <p:nvPr/>
          </p:nvSpPr>
          <p:spPr>
            <a:xfrm>
              <a:off x="3672181" y="444055"/>
              <a:ext cx="4781550" cy="120577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 name="Rectangle: Rounded Corners 5">
              <a:extLst>
                <a:ext uri="{FF2B5EF4-FFF2-40B4-BE49-F238E27FC236}">
                  <a16:creationId xmlns:a16="http://schemas.microsoft.com/office/drawing/2014/main" xmlns="" id="{94138AAC-DF55-55F5-4756-42309E76F275}"/>
                </a:ext>
              </a:extLst>
            </p:cNvPr>
            <p:cNvSpPr/>
            <p:nvPr/>
          </p:nvSpPr>
          <p:spPr>
            <a:xfrm>
              <a:off x="3790663" y="639119"/>
              <a:ext cx="4781550" cy="1219195"/>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cxnSp>
          <p:nvCxnSpPr>
            <p:cNvPr id="7" name="Straight Connector 6">
              <a:extLst>
                <a:ext uri="{FF2B5EF4-FFF2-40B4-BE49-F238E27FC236}">
                  <a16:creationId xmlns:a16="http://schemas.microsoft.com/office/drawing/2014/main" xmlns="" id="{9E922BAD-E152-1FF6-878B-E6887313755C}"/>
                </a:ext>
              </a:extLst>
            </p:cNvPr>
            <p:cNvCxnSpPr>
              <a:cxnSpLocks/>
            </p:cNvCxnSpPr>
            <p:nvPr/>
          </p:nvCxnSpPr>
          <p:spPr>
            <a:xfrm>
              <a:off x="4842270" y="639119"/>
              <a:ext cx="22288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1A089717-1922-4AC4-F3A3-05AD69535DFD}"/>
                </a:ext>
              </a:extLst>
            </p:cNvPr>
            <p:cNvCxnSpPr>
              <a:cxnSpLocks/>
            </p:cNvCxnSpPr>
            <p:nvPr/>
          </p:nvCxnSpPr>
          <p:spPr>
            <a:xfrm>
              <a:off x="4702480" y="1858314"/>
              <a:ext cx="325755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9" name="TextBox 8" descr="n67 Fb Tuyen Dang">
            <a:extLst>
              <a:ext uri="{FF2B5EF4-FFF2-40B4-BE49-F238E27FC236}">
                <a16:creationId xmlns:a16="http://schemas.microsoft.com/office/drawing/2014/main" xmlns="" id="{92D4D52A-BB91-9648-D6C9-480807022EC7}"/>
              </a:ext>
            </a:extLst>
          </p:cNvPr>
          <p:cNvSpPr txBox="1"/>
          <p:nvPr/>
        </p:nvSpPr>
        <p:spPr>
          <a:xfrm>
            <a:off x="7233042" y="675207"/>
            <a:ext cx="4073551" cy="923330"/>
          </a:xfrm>
          <a:prstGeom prst="rect">
            <a:avLst/>
          </a:prstGeom>
          <a:noFill/>
        </p:spPr>
        <p:txBody>
          <a:bodyPr wrap="none" rtlCol="0">
            <a:spAutoFit/>
          </a:bodyPr>
          <a:lstStyle/>
          <a:p>
            <a:r>
              <a:rPr lang="en-US" sz="5400">
                <a:latin typeface="Segoe UI Black" panose="020B0A02040204020203" pitchFamily="34" charset="0"/>
                <a:ea typeface="Segoe UI Black" panose="020B0A02040204020203" pitchFamily="34" charset="0"/>
              </a:rPr>
              <a:t>LUYỆN TẬP</a:t>
            </a:r>
          </a:p>
        </p:txBody>
      </p:sp>
      <p:grpSp>
        <p:nvGrpSpPr>
          <p:cNvPr id="14" name="Group 13" descr="n67 Fb Tuyen Dang">
            <a:extLst>
              <a:ext uri="{FF2B5EF4-FFF2-40B4-BE49-F238E27FC236}">
                <a16:creationId xmlns:a16="http://schemas.microsoft.com/office/drawing/2014/main" xmlns="" id="{246C798C-C4C2-F87A-2577-9D5773BC5E39}"/>
              </a:ext>
            </a:extLst>
          </p:cNvPr>
          <p:cNvGrpSpPr/>
          <p:nvPr/>
        </p:nvGrpSpPr>
        <p:grpSpPr>
          <a:xfrm>
            <a:off x="864705" y="1883597"/>
            <a:ext cx="1619250" cy="1533686"/>
            <a:chOff x="2095499" y="2681274"/>
            <a:chExt cx="1619250" cy="1533686"/>
          </a:xfrm>
        </p:grpSpPr>
        <p:sp>
          <p:nvSpPr>
            <p:cNvPr id="11" name="Oval 10">
              <a:extLst>
                <a:ext uri="{FF2B5EF4-FFF2-40B4-BE49-F238E27FC236}">
                  <a16:creationId xmlns:a16="http://schemas.microsoft.com/office/drawing/2014/main" xmlns="" id="{F11561B0-4504-8552-F2EF-0867D0BEDEA5}"/>
                </a:ext>
              </a:extLst>
            </p:cNvPr>
            <p:cNvSpPr/>
            <p:nvPr/>
          </p:nvSpPr>
          <p:spPr>
            <a:xfrm>
              <a:off x="2095499" y="2881460"/>
              <a:ext cx="1333500" cy="13335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Oval 11">
              <a:extLst>
                <a:ext uri="{FF2B5EF4-FFF2-40B4-BE49-F238E27FC236}">
                  <a16:creationId xmlns:a16="http://schemas.microsoft.com/office/drawing/2014/main" xmlns="" id="{5E0C849E-9E95-DCAE-0AF3-4A5411105F60}"/>
                </a:ext>
              </a:extLst>
            </p:cNvPr>
            <p:cNvSpPr/>
            <p:nvPr/>
          </p:nvSpPr>
          <p:spPr>
            <a:xfrm>
              <a:off x="2533648" y="2681274"/>
              <a:ext cx="1181101" cy="1152686"/>
            </a:xfrm>
            <a:prstGeom prst="wedgeEllipseCallout">
              <a:avLst>
                <a:gd name="adj1" fmla="val -33114"/>
                <a:gd name="adj2" fmla="val 59195"/>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a:solidFill>
                    <a:schemeClr val="tx1"/>
                  </a:solidFill>
                </a:rPr>
                <a:t>?</a:t>
              </a:r>
            </a:p>
          </p:txBody>
        </p:sp>
      </p:grpSp>
      <p:sp>
        <p:nvSpPr>
          <p:cNvPr id="13" name="TextBox 12" descr="n67 Fb Tuyen Dang">
            <a:extLst>
              <a:ext uri="{FF2B5EF4-FFF2-40B4-BE49-F238E27FC236}">
                <a16:creationId xmlns:a16="http://schemas.microsoft.com/office/drawing/2014/main" xmlns="" id="{7B1926D0-B5A8-2A56-5C5D-38D46E05DE31}"/>
              </a:ext>
            </a:extLst>
          </p:cNvPr>
          <p:cNvSpPr txBox="1"/>
          <p:nvPr/>
        </p:nvSpPr>
        <p:spPr>
          <a:xfrm>
            <a:off x="2864762" y="2009520"/>
            <a:ext cx="14905349" cy="1200329"/>
          </a:xfrm>
          <a:prstGeom prst="rect">
            <a:avLst/>
          </a:prstGeom>
          <a:noFill/>
        </p:spPr>
        <p:txBody>
          <a:bodyPr wrap="square" rtlCol="0">
            <a:spAutoFit/>
          </a:bodyPr>
          <a:lstStyle/>
          <a:p>
            <a:pPr algn="just"/>
            <a:r>
              <a:rPr lang="en-US" sz="3600" b="1" i="1">
                <a:latin typeface="Segoe UI" panose="020B0502040204020203" pitchFamily="34" charset="0"/>
                <a:cs typeface="Segoe UI" panose="020B0502040204020203" pitchFamily="34" charset="0"/>
              </a:rPr>
              <a:t>Một người đang ở trong một chiếc thuyền nhỏ đứng yên, tại sao thuyền bị lùi lại khi người đó bước lên bờ? </a:t>
            </a:r>
          </a:p>
        </p:txBody>
      </p:sp>
      <p:pic>
        <p:nvPicPr>
          <p:cNvPr id="3" name="Picture 2" descr="n67 Fb Tuyen Dang">
            <a:extLst>
              <a:ext uri="{FF2B5EF4-FFF2-40B4-BE49-F238E27FC236}">
                <a16:creationId xmlns:a16="http://schemas.microsoft.com/office/drawing/2014/main" xmlns="" id="{FA51CD39-B7EB-CECE-ED35-B615FA30D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95" y="4751896"/>
            <a:ext cx="8284621" cy="4562668"/>
          </a:xfrm>
          <a:prstGeom prst="rect">
            <a:avLst/>
          </a:prstGeom>
        </p:spPr>
      </p:pic>
      <mc:AlternateContent xmlns:mc="http://schemas.openxmlformats.org/markup-compatibility/2006" xmlns:a14="http://schemas.microsoft.com/office/drawing/2010/main">
        <mc:Choice Requires="a14">
          <p:sp>
            <p:nvSpPr>
              <p:cNvPr id="15" name="TextBox 14" descr="n67 Fb Tuyen Dang">
                <a:extLst>
                  <a:ext uri="{FF2B5EF4-FFF2-40B4-BE49-F238E27FC236}">
                    <a16:creationId xmlns:a16="http://schemas.microsoft.com/office/drawing/2014/main" xmlns="" id="{3819EDAD-C14C-8F3A-8393-CC7220E9F7A0}"/>
                  </a:ext>
                </a:extLst>
              </p:cNvPr>
              <p:cNvSpPr txBox="1"/>
              <p:nvPr/>
            </p:nvSpPr>
            <p:spPr>
              <a:xfrm>
                <a:off x="9450957" y="3240920"/>
                <a:ext cx="8363319" cy="6410281"/>
              </a:xfrm>
              <a:prstGeom prst="rect">
                <a:avLst/>
              </a:prstGeom>
              <a:noFill/>
            </p:spPr>
            <p:txBody>
              <a:bodyPr wrap="square">
                <a:spAutoFit/>
              </a:bodyPr>
              <a:lstStyle/>
              <a:p>
                <a:pPr algn="just"/>
                <a:r>
                  <a:rPr lang="vi-VN"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Lực đẩy Ac-si-mét cân bằng với trọng lực của “người + thuyền” nên hệ là hệ kín có tổng động lượng trước khi người bước lên bờ bằng 0.</a:t>
                </a:r>
                <a:endParaRPr lang="en-US"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Khi người nhảy lên bờ, tổng động lượng của người và thuyền là: </a:t>
                </a:r>
                <a:endParaRPr lang="en-US"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14:m>
                  <m:oMathPara xmlns:m="http://schemas.openxmlformats.org/officeDocument/2006/math">
                    <m:oMathParaPr>
                      <m:jc m:val="centerGroup"/>
                    </m:oMathParaPr>
                    <m:oMath xmlns:m="http://schemas.openxmlformats.org/officeDocument/2006/math">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𝑚</m:t>
                          </m:r>
                        </m:e>
                        <m:sub>
                          <m:r>
                            <a:rPr lang="vi-VN" sz="3600" i="1">
                              <a:solidFill>
                                <a:srgbClr val="003300"/>
                              </a:solidFill>
                              <a:effectLst/>
                              <a:latin typeface="Cambria Math" panose="02040503050406030204" pitchFamily="18" charset="0"/>
                              <a:ea typeface="Times New Roman" panose="02020603050405020304" pitchFamily="18" charset="0"/>
                            </a:rPr>
                            <m:t>𝑛𝑔</m:t>
                          </m:r>
                        </m:sub>
                      </m:sSub>
                      <m:r>
                        <a:rPr lang="vi-VN" sz="3600" i="1">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𝑣</m:t>
                              </m:r>
                            </m:e>
                            <m:sub>
                              <m:r>
                                <a:rPr lang="vi-VN" sz="3600" i="1">
                                  <a:solidFill>
                                    <a:srgbClr val="003300"/>
                                  </a:solidFill>
                                  <a:effectLst/>
                                  <a:latin typeface="Cambria Math" panose="02040503050406030204" pitchFamily="18" charset="0"/>
                                  <a:ea typeface="Times New Roman" panose="02020603050405020304" pitchFamily="18" charset="0"/>
                                </a:rPr>
                                <m:t>𝑛𝑔</m:t>
                              </m:r>
                              <m:r>
                                <a:rPr lang="vi-VN" sz="3600" i="1">
                                  <a:solidFill>
                                    <a:srgbClr val="003300"/>
                                  </a:solidFill>
                                  <a:effectLst/>
                                  <a:latin typeface="Cambria Math" panose="02040503050406030204" pitchFamily="18" charset="0"/>
                                  <a:ea typeface="Times New Roman" panose="02020603050405020304" pitchFamily="18" charset="0"/>
                                </a:rPr>
                                <m:t> </m:t>
                              </m:r>
                            </m:sub>
                          </m:sSub>
                        </m:e>
                      </m:acc>
                      <m:r>
                        <a:rPr lang="vi-VN" sz="3600" i="1">
                          <a:solidFill>
                            <a:srgbClr val="003300"/>
                          </a:solidFill>
                          <a:effectLst/>
                          <a:latin typeface="Cambria Math" panose="02040503050406030204" pitchFamily="18" charset="0"/>
                          <a:ea typeface="Times New Roman" panose="02020603050405020304" pitchFamily="18" charset="0"/>
                        </a:rPr>
                        <m:t>+</m:t>
                      </m:r>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𝑚</m:t>
                          </m:r>
                        </m:e>
                        <m:sub>
                          <m:r>
                            <a:rPr lang="vi-VN" sz="3600" i="1">
                              <a:solidFill>
                                <a:srgbClr val="003300"/>
                              </a:solidFill>
                              <a:effectLst/>
                              <a:latin typeface="Cambria Math" panose="02040503050406030204" pitchFamily="18" charset="0"/>
                              <a:ea typeface="Times New Roman" panose="02020603050405020304" pitchFamily="18" charset="0"/>
                            </a:rPr>
                            <m:t>𝑡h</m:t>
                          </m:r>
                        </m:sub>
                      </m:sSub>
                      <m:r>
                        <a:rPr lang="vi-VN" sz="3600" i="1">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𝑣</m:t>
                              </m:r>
                            </m:e>
                            <m:sub>
                              <m:r>
                                <a:rPr lang="vi-VN" sz="3600" i="1">
                                  <a:solidFill>
                                    <a:srgbClr val="003300"/>
                                  </a:solidFill>
                                  <a:effectLst/>
                                  <a:latin typeface="Cambria Math" panose="02040503050406030204" pitchFamily="18" charset="0"/>
                                  <a:ea typeface="Times New Roman" panose="02020603050405020304" pitchFamily="18" charset="0"/>
                                </a:rPr>
                                <m:t>𝑡h</m:t>
                              </m:r>
                              <m:r>
                                <a:rPr lang="vi-VN" sz="3600" i="1">
                                  <a:solidFill>
                                    <a:srgbClr val="003300"/>
                                  </a:solidFill>
                                  <a:effectLst/>
                                  <a:latin typeface="Cambria Math" panose="02040503050406030204" pitchFamily="18" charset="0"/>
                                  <a:ea typeface="Times New Roman" panose="02020603050405020304" pitchFamily="18" charset="0"/>
                                </a:rPr>
                                <m:t> </m:t>
                              </m:r>
                            </m:sub>
                          </m:sSub>
                        </m:e>
                      </m:acc>
                      <m:r>
                        <a:rPr lang="vi-VN" sz="3600" i="1">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r>
                            <a:rPr lang="vi-VN" sz="3600" i="1">
                              <a:solidFill>
                                <a:srgbClr val="003300"/>
                              </a:solidFill>
                              <a:effectLst/>
                              <a:latin typeface="Cambria Math" panose="02040503050406030204" pitchFamily="18" charset="0"/>
                              <a:ea typeface="Times New Roman" panose="02020603050405020304" pitchFamily="18" charset="0"/>
                            </a:rPr>
                            <m:t>0</m:t>
                          </m:r>
                        </m:e>
                      </m:acc>
                    </m:oMath>
                  </m:oMathPara>
                </a14:m>
                <a:endParaRPr lang="en-US"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14:m>
                  <m:oMathPara xmlns:m="http://schemas.openxmlformats.org/officeDocument/2006/math">
                    <m:oMathParaPr>
                      <m:jc m:val="centerGroup"/>
                    </m:oMathParaPr>
                    <m:oMath xmlns:m="http://schemas.openxmlformats.org/officeDocument/2006/math">
                      <m:r>
                        <a:rPr lang="vi-VN" sz="3600" i="1">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𝑣</m:t>
                              </m:r>
                            </m:e>
                            <m:sub>
                              <m:r>
                                <a:rPr lang="vi-VN" sz="3600" i="1">
                                  <a:solidFill>
                                    <a:srgbClr val="003300"/>
                                  </a:solidFill>
                                  <a:effectLst/>
                                  <a:latin typeface="Cambria Math" panose="02040503050406030204" pitchFamily="18" charset="0"/>
                                  <a:ea typeface="Times New Roman" panose="02020603050405020304" pitchFamily="18" charset="0"/>
                                </a:rPr>
                                <m:t>𝑡h</m:t>
                              </m:r>
                              <m:r>
                                <a:rPr lang="vi-VN" sz="3600" i="1">
                                  <a:solidFill>
                                    <a:srgbClr val="003300"/>
                                  </a:solidFill>
                                  <a:effectLst/>
                                  <a:latin typeface="Cambria Math" panose="02040503050406030204" pitchFamily="18" charset="0"/>
                                  <a:ea typeface="Times New Roman" panose="02020603050405020304" pitchFamily="18" charset="0"/>
                                </a:rPr>
                                <m:t> </m:t>
                              </m:r>
                            </m:sub>
                          </m:sSub>
                        </m:e>
                      </m:acc>
                      <m:r>
                        <a:rPr lang="vi-VN" sz="3600" i="1">
                          <a:solidFill>
                            <a:srgbClr val="003300"/>
                          </a:solidFill>
                          <a:effectLst/>
                          <a:latin typeface="Cambria Math" panose="02040503050406030204" pitchFamily="18" charset="0"/>
                          <a:ea typeface="Times New Roman" panose="02020603050405020304" pitchFamily="18" charset="0"/>
                        </a:rPr>
                        <m:t>=−</m:t>
                      </m:r>
                      <m:f>
                        <m:fPr>
                          <m:ctrlPr>
                            <a:rPr lang="en-US" sz="3600" i="1">
                              <a:solidFill>
                                <a:srgbClr val="003300"/>
                              </a:solidFill>
                              <a:effectLst/>
                              <a:latin typeface="Cambria Math" panose="02040503050406030204" pitchFamily="18" charset="0"/>
                              <a:ea typeface="Times New Roman" panose="02020603050405020304" pitchFamily="18" charset="0"/>
                            </a:rPr>
                          </m:ctrlPr>
                        </m:fPr>
                        <m:num>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𝑚</m:t>
                              </m:r>
                            </m:e>
                            <m:sub>
                              <m:r>
                                <a:rPr lang="vi-VN" sz="3600" i="1">
                                  <a:solidFill>
                                    <a:srgbClr val="003300"/>
                                  </a:solidFill>
                                  <a:effectLst/>
                                  <a:latin typeface="Cambria Math" panose="02040503050406030204" pitchFamily="18" charset="0"/>
                                  <a:ea typeface="Times New Roman" panose="02020603050405020304" pitchFamily="18" charset="0"/>
                                </a:rPr>
                                <m:t>𝑛𝑔</m:t>
                              </m:r>
                            </m:sub>
                          </m:sSub>
                          <m:r>
                            <a:rPr lang="vi-VN" sz="3600" i="1">
                              <a:solidFill>
                                <a:srgbClr val="003300"/>
                              </a:solidFill>
                              <a:effectLst/>
                              <a:latin typeface="Cambria Math" panose="02040503050406030204" pitchFamily="18" charset="0"/>
                              <a:ea typeface="Times New Roman" panose="02020603050405020304" pitchFamily="18" charset="0"/>
                            </a:rPr>
                            <m:t>.</m:t>
                          </m:r>
                          <m:acc>
                            <m:accPr>
                              <m:chr m:val="⃗"/>
                              <m:ctrlPr>
                                <a:rPr lang="en-US" sz="3600" i="1">
                                  <a:solidFill>
                                    <a:srgbClr val="003300"/>
                                  </a:solidFill>
                                  <a:effectLst/>
                                  <a:latin typeface="Cambria Math" panose="02040503050406030204" pitchFamily="18" charset="0"/>
                                  <a:ea typeface="Times New Roman" panose="02020603050405020304" pitchFamily="18" charset="0"/>
                                </a:rPr>
                              </m:ctrlPr>
                            </m:accPr>
                            <m:e>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𝑣</m:t>
                                  </m:r>
                                </m:e>
                                <m:sub>
                                  <m:r>
                                    <a:rPr lang="vi-VN" sz="3600" i="1">
                                      <a:solidFill>
                                        <a:srgbClr val="003300"/>
                                      </a:solidFill>
                                      <a:effectLst/>
                                      <a:latin typeface="Cambria Math" panose="02040503050406030204" pitchFamily="18" charset="0"/>
                                      <a:ea typeface="Times New Roman" panose="02020603050405020304" pitchFamily="18" charset="0"/>
                                    </a:rPr>
                                    <m:t>𝑛𝑔</m:t>
                                  </m:r>
                                  <m:r>
                                    <a:rPr lang="vi-VN" sz="3600" i="1">
                                      <a:solidFill>
                                        <a:srgbClr val="003300"/>
                                      </a:solidFill>
                                      <a:effectLst/>
                                      <a:latin typeface="Cambria Math" panose="02040503050406030204" pitchFamily="18" charset="0"/>
                                      <a:ea typeface="Times New Roman" panose="02020603050405020304" pitchFamily="18" charset="0"/>
                                    </a:rPr>
                                    <m:t> </m:t>
                                  </m:r>
                                </m:sub>
                              </m:sSub>
                            </m:e>
                          </m:acc>
                        </m:num>
                        <m:den>
                          <m:sSub>
                            <m:sSubPr>
                              <m:ctrlPr>
                                <a:rPr lang="en-US" sz="3600" i="1">
                                  <a:solidFill>
                                    <a:srgbClr val="003300"/>
                                  </a:solidFill>
                                  <a:effectLst/>
                                  <a:latin typeface="Cambria Math" panose="02040503050406030204" pitchFamily="18" charset="0"/>
                                  <a:ea typeface="Times New Roman" panose="02020603050405020304" pitchFamily="18" charset="0"/>
                                </a:rPr>
                              </m:ctrlPr>
                            </m:sSubPr>
                            <m:e>
                              <m:r>
                                <a:rPr lang="vi-VN" sz="3600" i="1">
                                  <a:solidFill>
                                    <a:srgbClr val="003300"/>
                                  </a:solidFill>
                                  <a:effectLst/>
                                  <a:latin typeface="Cambria Math" panose="02040503050406030204" pitchFamily="18" charset="0"/>
                                  <a:ea typeface="Times New Roman" panose="02020603050405020304" pitchFamily="18" charset="0"/>
                                </a:rPr>
                                <m:t>𝑚</m:t>
                              </m:r>
                            </m:e>
                            <m:sub>
                              <m:r>
                                <a:rPr lang="vi-VN" sz="3600" i="1">
                                  <a:solidFill>
                                    <a:srgbClr val="003300"/>
                                  </a:solidFill>
                                  <a:effectLst/>
                                  <a:latin typeface="Cambria Math" panose="02040503050406030204" pitchFamily="18" charset="0"/>
                                  <a:ea typeface="Times New Roman" panose="02020603050405020304" pitchFamily="18" charset="0"/>
                                </a:rPr>
                                <m:t>𝑡h</m:t>
                              </m:r>
                            </m:sub>
                          </m:sSub>
                        </m:den>
                      </m:f>
                    </m:oMath>
                  </m:oMathPara>
                </a14:m>
                <a:endParaRPr lang="en-US"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a:p>
                <a:pPr algn="just"/>
                <a:r>
                  <a:rPr lang="vi-VN"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Vậy thuyền chuyển động người hướng của người, tức lùi xa bờ.</a:t>
                </a:r>
                <a:endParaRPr lang="en-US" sz="36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mc:Choice>
        <mc:Fallback xmlns="">
          <p:sp>
            <p:nvSpPr>
              <p:cNvPr id="15" name="TextBox 14" descr="n67 Fb Tuyen Dang">
                <a:extLst>
                  <a:ext uri="{FF2B5EF4-FFF2-40B4-BE49-F238E27FC236}">
                    <a16:creationId xmlns:a16="http://schemas.microsoft.com/office/drawing/2014/main" id="{3819EDAD-C14C-8F3A-8393-CC7220E9F7A0}"/>
                  </a:ext>
                </a:extLst>
              </p:cNvPr>
              <p:cNvSpPr txBox="1">
                <a:spLocks noRot="1" noChangeAspect="1" noMove="1" noResize="1" noEditPoints="1" noAdjustHandles="1" noChangeArrowheads="1" noChangeShapeType="1" noTextEdit="1"/>
              </p:cNvSpPr>
              <p:nvPr/>
            </p:nvSpPr>
            <p:spPr>
              <a:xfrm>
                <a:off x="9450957" y="3240920"/>
                <a:ext cx="8363319" cy="6410281"/>
              </a:xfrm>
              <a:prstGeom prst="rect">
                <a:avLst/>
              </a:prstGeom>
              <a:blipFill>
                <a:blip r:embed="rId3"/>
                <a:stretch>
                  <a:fillRect l="-2187" t="-1522" r="-2259" b="-2664"/>
                </a:stretch>
              </a:blipFill>
            </p:spPr>
            <p:txBody>
              <a:bodyPr/>
              <a:lstStyle/>
              <a:p>
                <a:r>
                  <a:rPr lang="en-US">
                    <a:noFill/>
                  </a:rPr>
                  <a:t> </a:t>
                </a:r>
              </a:p>
            </p:txBody>
          </p:sp>
        </mc:Fallback>
      </mc:AlternateContent>
    </p:spTree>
    <p:extLst>
      <p:ext uri="{BB962C8B-B14F-4D97-AF65-F5344CB8AC3E}">
        <p14:creationId xmlns:p14="http://schemas.microsoft.com/office/powerpoint/2010/main" val="311993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4" name="Arrow: Pentagon 3" descr="n67 Fb Tuyen Dang">
            <a:hlinkClick r:id="rId4" action="ppaction://hlinksldjump"/>
            <a:extLst>
              <a:ext uri="{FF2B5EF4-FFF2-40B4-BE49-F238E27FC236}">
                <a16:creationId xmlns:a16="http://schemas.microsoft.com/office/drawing/2014/main" xmlns="" id="{AC898159-1B7B-8A13-8C7F-887C246BA053}"/>
              </a:ext>
            </a:extLst>
          </p:cNvPr>
          <p:cNvSpPr/>
          <p:nvPr/>
        </p:nvSpPr>
        <p:spPr>
          <a:xfrm>
            <a:off x="13627992" y="8775213"/>
            <a:ext cx="3893283" cy="1064338"/>
          </a:xfrm>
          <a:prstGeom prst="homePlate">
            <a:avLst/>
          </a:pr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86">
                <a:solidFill>
                  <a:schemeClr val="tx1"/>
                </a:solidFill>
                <a:latin typeface="Segoe UI Black" panose="020B0A02040204020203" pitchFamily="34" charset="0"/>
                <a:ea typeface="Segoe UI Black" panose="020B0A02040204020203" pitchFamily="34" charset="0"/>
              </a:rPr>
              <a:t>Quay về</a:t>
            </a:r>
          </a:p>
        </p:txBody>
      </p:sp>
      <p:grpSp>
        <p:nvGrpSpPr>
          <p:cNvPr id="7" name="Group 6" descr="n67 Fb Tuyen Dang">
            <a:extLst>
              <a:ext uri="{FF2B5EF4-FFF2-40B4-BE49-F238E27FC236}">
                <a16:creationId xmlns:a16="http://schemas.microsoft.com/office/drawing/2014/main" xmlns="" id="{511381E1-4497-FF24-8DD7-1648BB0C9858}"/>
              </a:ext>
            </a:extLst>
          </p:cNvPr>
          <p:cNvGrpSpPr/>
          <p:nvPr/>
        </p:nvGrpSpPr>
        <p:grpSpPr>
          <a:xfrm>
            <a:off x="990492" y="741950"/>
            <a:ext cx="16307016" cy="1985932"/>
            <a:chOff x="400050" y="552450"/>
            <a:chExt cx="11106150" cy="1352550"/>
          </a:xfrm>
        </p:grpSpPr>
        <p:sp>
          <p:nvSpPr>
            <p:cNvPr id="6" name="Rectangle: Rounded Corners 5">
              <a:extLst>
                <a:ext uri="{FF2B5EF4-FFF2-40B4-BE49-F238E27FC236}">
                  <a16:creationId xmlns:a16="http://schemas.microsoft.com/office/drawing/2014/main" xmlns="" id="{92DE164E-3908-66E2-B2ED-2ED58F2CCE5E}"/>
                </a:ext>
              </a:extLst>
            </p:cNvPr>
            <p:cNvSpPr/>
            <p:nvPr/>
          </p:nvSpPr>
          <p:spPr>
            <a:xfrm>
              <a:off x="552450" y="704850"/>
              <a:ext cx="10953750" cy="12001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5" name="Rectangle: Rounded Corners 4">
              <a:extLst>
                <a:ext uri="{FF2B5EF4-FFF2-40B4-BE49-F238E27FC236}">
                  <a16:creationId xmlns:a16="http://schemas.microsoft.com/office/drawing/2014/main" xmlns="" id="{37741D58-F4FD-F72E-70C0-D9AB743FAED6}"/>
                </a:ext>
              </a:extLst>
            </p:cNvPr>
            <p:cNvSpPr/>
            <p:nvPr/>
          </p:nvSpPr>
          <p:spPr>
            <a:xfrm>
              <a:off x="400050" y="552450"/>
              <a:ext cx="10953750" cy="1200150"/>
            </a:xfrm>
            <a:prstGeom prst="roundRect">
              <a:avLst/>
            </a:prstGeom>
            <a:solidFill>
              <a:srgbClr val="F58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sp>
        <p:nvSpPr>
          <p:cNvPr id="10" name="Rectangle 9" descr="n67 Fb Tuyen Dang">
            <a:extLst>
              <a:ext uri="{FF2B5EF4-FFF2-40B4-BE49-F238E27FC236}">
                <a16:creationId xmlns:a16="http://schemas.microsoft.com/office/drawing/2014/main" xmlns="" id="{6731EB65-FA1B-6D6A-812D-B4A4447A8685}"/>
              </a:ext>
            </a:extLst>
          </p:cNvPr>
          <p:cNvSpPr/>
          <p:nvPr/>
        </p:nvSpPr>
        <p:spPr>
          <a:xfrm>
            <a:off x="2095343" y="3672906"/>
            <a:ext cx="5929823" cy="1065558"/>
          </a:xfrm>
          <a:prstGeom prst="rect">
            <a:avLst/>
          </a:prstGeom>
          <a:solidFill>
            <a:srgbClr val="FFFE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A. kg.m/s</a:t>
            </a:r>
            <a:r>
              <a:rPr lang="en-US" sz="4000" baseline="30000">
                <a:solidFill>
                  <a:schemeClr val="tx1"/>
                </a:solidFill>
                <a:latin typeface="Segoe UI" panose="020B0502040204020203" pitchFamily="34" charset="0"/>
                <a:cs typeface="Segoe UI" panose="020B0502040204020203" pitchFamily="34" charset="0"/>
              </a:rPr>
              <a:t>2</a:t>
            </a:r>
            <a:endParaRPr lang="en-US" sz="4000">
              <a:solidFill>
                <a:schemeClr val="tx1"/>
              </a:solidFill>
              <a:latin typeface="Segoe UI" panose="020B0502040204020203" pitchFamily="34" charset="0"/>
              <a:cs typeface="Segoe UI" panose="020B0502040204020203" pitchFamily="34" charset="0"/>
            </a:endParaRPr>
          </a:p>
        </p:txBody>
      </p:sp>
      <p:sp>
        <p:nvSpPr>
          <p:cNvPr id="11" name="Rectangle 10" descr="n67 Fb Tuyen Dang">
            <a:extLst>
              <a:ext uri="{FF2B5EF4-FFF2-40B4-BE49-F238E27FC236}">
                <a16:creationId xmlns:a16="http://schemas.microsoft.com/office/drawing/2014/main" xmlns="" id="{21F67B58-1D2E-C653-5A1B-B66C842A0C52}"/>
              </a:ext>
            </a:extLst>
          </p:cNvPr>
          <p:cNvSpPr/>
          <p:nvPr/>
        </p:nvSpPr>
        <p:spPr>
          <a:xfrm>
            <a:off x="2095345" y="5684066"/>
            <a:ext cx="5929823" cy="106555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B. kg.m/s</a:t>
            </a:r>
          </a:p>
        </p:txBody>
      </p:sp>
      <p:sp>
        <p:nvSpPr>
          <p:cNvPr id="12" name="Rectangle 11" descr="n67 Fb Tuyen Dang">
            <a:extLst>
              <a:ext uri="{FF2B5EF4-FFF2-40B4-BE49-F238E27FC236}">
                <a16:creationId xmlns:a16="http://schemas.microsoft.com/office/drawing/2014/main" xmlns="" id="{2C48992F-005C-ED44-6D09-B115CE25D4FC}"/>
              </a:ext>
            </a:extLst>
          </p:cNvPr>
          <p:cNvSpPr/>
          <p:nvPr/>
        </p:nvSpPr>
        <p:spPr>
          <a:xfrm>
            <a:off x="10232199" y="3653237"/>
            <a:ext cx="5929824" cy="1065558"/>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C. kg.m.s</a:t>
            </a:r>
          </a:p>
        </p:txBody>
      </p:sp>
      <p:sp>
        <p:nvSpPr>
          <p:cNvPr id="13" name="Rectangle 12" descr="n67 Fb Tuyen Dang">
            <a:extLst>
              <a:ext uri="{FF2B5EF4-FFF2-40B4-BE49-F238E27FC236}">
                <a16:creationId xmlns:a16="http://schemas.microsoft.com/office/drawing/2014/main" xmlns="" id="{D568F1FB-EAC3-2E7B-60CB-7B16C9A85881}"/>
              </a:ext>
            </a:extLst>
          </p:cNvPr>
          <p:cNvSpPr/>
          <p:nvPr/>
        </p:nvSpPr>
        <p:spPr>
          <a:xfrm>
            <a:off x="10232201" y="5650681"/>
            <a:ext cx="5929823" cy="1065558"/>
          </a:xfrm>
          <a:prstGeom prst="rect">
            <a:avLst/>
          </a:prstGeom>
          <a:solidFill>
            <a:srgbClr val="D9B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D. kg.m/s</a:t>
            </a:r>
          </a:p>
        </p:txBody>
      </p:sp>
      <p:sp>
        <p:nvSpPr>
          <p:cNvPr id="14" name="TextBox 13" descr="n67 Fb Tuyen Dang">
            <a:extLst>
              <a:ext uri="{FF2B5EF4-FFF2-40B4-BE49-F238E27FC236}">
                <a16:creationId xmlns:a16="http://schemas.microsoft.com/office/drawing/2014/main" xmlns="" id="{8F83B262-926E-1948-9035-21F6B135E8A6}"/>
              </a:ext>
            </a:extLst>
          </p:cNvPr>
          <p:cNvSpPr txBox="1"/>
          <p:nvPr/>
        </p:nvSpPr>
        <p:spPr>
          <a:xfrm>
            <a:off x="1366097" y="1268418"/>
            <a:ext cx="14516881" cy="830997"/>
          </a:xfrm>
          <a:prstGeom prst="rect">
            <a:avLst/>
          </a:prstGeom>
          <a:noFill/>
        </p:spPr>
        <p:txBody>
          <a:bodyPr wrap="square">
            <a:spAutoFit/>
          </a:bodyPr>
          <a:lstStyle/>
          <a:p>
            <a:pPr algn="ctr"/>
            <a:r>
              <a:rPr lang="en-US" sz="4800" b="1">
                <a:latin typeface="Segoe UI" panose="020B0502040204020203" pitchFamily="34" charset="0"/>
                <a:cs typeface="Segoe UI" panose="020B0502040204020203" pitchFamily="34" charset="0"/>
              </a:rPr>
              <a:t>Câu 2:</a:t>
            </a:r>
            <a:r>
              <a:rPr lang="en-US" sz="4800">
                <a:latin typeface="Segoe UI" panose="020B0502040204020203" pitchFamily="34" charset="0"/>
                <a:cs typeface="Segoe UI" panose="020B0502040204020203" pitchFamily="34" charset="0"/>
              </a:rPr>
              <a:t> Đơn vị của động lượng là: </a:t>
            </a:r>
          </a:p>
        </p:txBody>
      </p:sp>
      <p:pic>
        <p:nvPicPr>
          <p:cNvPr id="15" name="Picture 14" descr="n67 Fb Tuyen Dang">
            <a:extLst>
              <a:ext uri="{FF2B5EF4-FFF2-40B4-BE49-F238E27FC236}">
                <a16:creationId xmlns:a16="http://schemas.microsoft.com/office/drawing/2014/main" xmlns="" id="{7A4D3BDB-D8D0-9DDD-CD90-941F92EB05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83" b="91848" l="5061" r="92178">
                        <a14:foregroundMark x1="11503" y1="50000" x2="11503" y2="50000"/>
                        <a14:foregroundMark x1="11503" y1="50000" x2="11503" y2="50000"/>
                        <a14:foregroundMark x1="50153" y1="85870" x2="50153" y2="85870"/>
                        <a14:foregroundMark x1="50153" y1="85870" x2="50153" y2="85870"/>
                        <a14:foregroundMark x1="50153" y1="85870" x2="50153" y2="85870"/>
                        <a14:foregroundMark x1="50920" y1="85870" x2="50920" y2="85870"/>
                        <a14:foregroundMark x1="50920" y1="85870" x2="50920" y2="85870"/>
                        <a14:foregroundMark x1="50920" y1="85870" x2="50920" y2="85870"/>
                        <a14:foregroundMark x1="50307" y1="92391" x2="50307" y2="92391"/>
                        <a14:foregroundMark x1="72086" y1="59239" x2="72086" y2="59239"/>
                        <a14:foregroundMark x1="72086" y1="59239" x2="72086" y2="59239"/>
                        <a14:foregroundMark x1="72086" y1="59239" x2="72086" y2="59239"/>
                        <a14:foregroundMark x1="92331" y1="46739" x2="92331" y2="46739"/>
                        <a14:foregroundMark x1="92331" y1="46739" x2="92331" y2="46739"/>
                        <a14:foregroundMark x1="92025" y1="46739" x2="92025" y2="46739"/>
                        <a14:foregroundMark x1="5061" y1="22283" x2="5061" y2="22283"/>
                      </a14:backgroundRemoval>
                    </a14:imgEffect>
                    <a14:imgEffect>
                      <a14:sharpenSoften amount="50000"/>
                    </a14:imgEffect>
                    <a14:imgEffect>
                      <a14:saturation sat="400000"/>
                    </a14:imgEffect>
                  </a14:imgLayer>
                </a14:imgProps>
              </a:ext>
            </a:extLst>
          </a:blip>
          <a:stretch>
            <a:fillRect/>
          </a:stretch>
        </p:blipFill>
        <p:spPr>
          <a:xfrm rot="20771308">
            <a:off x="-1140666" y="-259667"/>
            <a:ext cx="6376525" cy="1799509"/>
          </a:xfrm>
          <a:prstGeom prst="rect">
            <a:avLst/>
          </a:prstGeom>
        </p:spPr>
      </p:pic>
      <p:pic>
        <p:nvPicPr>
          <p:cNvPr id="17" name="Picture 16" descr="n67 Fb Tuyen Dang">
            <a:extLst>
              <a:ext uri="{FF2B5EF4-FFF2-40B4-BE49-F238E27FC236}">
                <a16:creationId xmlns:a16="http://schemas.microsoft.com/office/drawing/2014/main" xmlns="" id="{F853278B-BEDD-809D-ACC7-4E453A2375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876" b="92308" l="2837" r="94326">
                        <a14:foregroundMark x1="29078" y1="8876" x2="29078" y2="8876"/>
                        <a14:foregroundMark x1="29078" y1="8876" x2="29078" y2="8876"/>
                        <a14:foregroundMark x1="29078" y1="8876" x2="29078" y2="8876"/>
                        <a14:foregroundMark x1="70922" y1="8876" x2="70922" y2="8876"/>
                        <a14:foregroundMark x1="70922" y1="8876" x2="70922" y2="8876"/>
                        <a14:foregroundMark x1="70922" y1="8876" x2="70922" y2="8876"/>
                        <a14:foregroundMark x1="89362" y1="23669" x2="89362" y2="23669"/>
                        <a14:foregroundMark x1="89362" y1="23669" x2="89362" y2="23669"/>
                        <a14:foregroundMark x1="92908" y1="23669" x2="92908" y2="23669"/>
                        <a14:foregroundMark x1="92908" y1="23669" x2="92908" y2="23669"/>
                        <a14:foregroundMark x1="26950" y1="37870" x2="32624" y2="75740"/>
                        <a14:foregroundMark x1="16312" y1="45562" x2="21986" y2="81657"/>
                        <a14:foregroundMark x1="21986" y1="88166" x2="63121" y2="92308"/>
                        <a14:foregroundMark x1="94326" y1="39645" x2="94326" y2="39645"/>
                        <a14:foregroundMark x1="94326" y1="39645" x2="94326" y2="39645"/>
                        <a14:backgroundMark x1="2128" y1="22485" x2="2128" y2="22485"/>
                        <a14:backgroundMark x1="4255" y1="20710" x2="709" y2="22485"/>
                        <a14:backgroundMark x1="19858" y1="32544" x2="19858" y2="32544"/>
                        <a14:backgroundMark x1="76596" y1="32544" x2="76596" y2="32544"/>
                      </a14:backgroundRemoval>
                    </a14:imgEffect>
                  </a14:imgLayer>
                </a14:imgProps>
              </a:ext>
            </a:extLst>
          </a:blip>
          <a:stretch>
            <a:fillRect/>
          </a:stretch>
        </p:blipFill>
        <p:spPr>
          <a:xfrm rot="20684973">
            <a:off x="244131" y="7202166"/>
            <a:ext cx="2243930" cy="2689532"/>
          </a:xfrm>
          <a:prstGeom prst="rect">
            <a:avLst/>
          </a:prstGeom>
        </p:spPr>
      </p:pic>
      <p:pic>
        <p:nvPicPr>
          <p:cNvPr id="21" name="Picture 20" descr="n67 Fb Tuyen Dang">
            <a:extLst>
              <a:ext uri="{FF2B5EF4-FFF2-40B4-BE49-F238E27FC236}">
                <a16:creationId xmlns:a16="http://schemas.microsoft.com/office/drawing/2014/main" xmlns="" id="{0C3C4436-4C3F-6C37-8A9D-4727258E945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876" b="92308" l="2837" r="94326">
                        <a14:foregroundMark x1="29078" y1="8876" x2="29078" y2="8876"/>
                        <a14:foregroundMark x1="29078" y1="8876" x2="29078" y2="8876"/>
                        <a14:foregroundMark x1="29078" y1="8876" x2="29078" y2="8876"/>
                        <a14:foregroundMark x1="70922" y1="8876" x2="70922" y2="8876"/>
                        <a14:foregroundMark x1="70922" y1="8876" x2="70922" y2="8876"/>
                        <a14:foregroundMark x1="70922" y1="8876" x2="70922" y2="8876"/>
                        <a14:foregroundMark x1="89362" y1="23669" x2="89362" y2="23669"/>
                        <a14:foregroundMark x1="89362" y1="23669" x2="89362" y2="23669"/>
                        <a14:foregroundMark x1="92908" y1="23669" x2="92908" y2="23669"/>
                        <a14:foregroundMark x1="92908" y1="23669" x2="92908" y2="23669"/>
                        <a14:foregroundMark x1="26950" y1="37870" x2="32624" y2="75740"/>
                        <a14:foregroundMark x1="16312" y1="45562" x2="21986" y2="81657"/>
                        <a14:foregroundMark x1="21986" y1="88166" x2="63121" y2="92308"/>
                        <a14:foregroundMark x1="94326" y1="39645" x2="94326" y2="39645"/>
                        <a14:foregroundMark x1="94326" y1="39645" x2="94326" y2="39645"/>
                        <a14:backgroundMark x1="2128" y1="22485" x2="2128" y2="22485"/>
                        <a14:backgroundMark x1="4255" y1="20710" x2="709" y2="22485"/>
                        <a14:backgroundMark x1="19858" y1="32544" x2="19858" y2="32544"/>
                        <a14:backgroundMark x1="76596" y1="32544" x2="76596" y2="32544"/>
                      </a14:backgroundRemoval>
                    </a14:imgEffect>
                  </a14:imgLayer>
                </a14:imgProps>
              </a:ext>
            </a:extLst>
          </a:blip>
          <a:stretch>
            <a:fillRect/>
          </a:stretch>
        </p:blipFill>
        <p:spPr>
          <a:xfrm rot="20684973">
            <a:off x="244131" y="7202166"/>
            <a:ext cx="2243930" cy="2689532"/>
          </a:xfrm>
          <a:prstGeom prst="rect">
            <a:avLst/>
          </a:prstGeom>
        </p:spPr>
      </p:pic>
      <p:pic>
        <p:nvPicPr>
          <p:cNvPr id="26" name="Picture 25" descr="n67 Fb Tuyen Dang">
            <a:extLst>
              <a:ext uri="{FF2B5EF4-FFF2-40B4-BE49-F238E27FC236}">
                <a16:creationId xmlns:a16="http://schemas.microsoft.com/office/drawing/2014/main" xmlns="" id="{EF16C238-E307-AB37-FE5C-2D5242CC8C2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64" b="89796" l="9226" r="89881">
                        <a14:foregroundMark x1="9226" y1="16667" x2="9226" y2="16667"/>
                        <a14:backgroundMark x1="8631" y1="17687" x2="8631" y2="17687"/>
                      </a14:backgroundRemoval>
                    </a14:imgEffect>
                  </a14:imgLayer>
                </a14:imgProps>
              </a:ext>
            </a:extLst>
          </a:blip>
          <a:stretch>
            <a:fillRect/>
          </a:stretch>
        </p:blipFill>
        <p:spPr>
          <a:xfrm>
            <a:off x="16162020" y="1790717"/>
            <a:ext cx="1638297" cy="1433503"/>
          </a:xfrm>
          <a:prstGeom prst="rect">
            <a:avLst/>
          </a:prstGeom>
        </p:spPr>
      </p:pic>
      <p:pic>
        <p:nvPicPr>
          <p:cNvPr id="27" name="Picture 26" descr="n67 Fb Tuyen Dang">
            <a:extLst>
              <a:ext uri="{FF2B5EF4-FFF2-40B4-BE49-F238E27FC236}">
                <a16:creationId xmlns:a16="http://schemas.microsoft.com/office/drawing/2014/main" xmlns="" id="{5E7FD47B-F272-9FBD-DB35-A84A697D6D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377" b="89529" l="5572" r="94721">
                        <a14:foregroundMark x1="6158" y1="63874" x2="6158" y2="63874"/>
                        <a14:foregroundMark x1="5572" y1="63874" x2="5572" y2="63874"/>
                        <a14:foregroundMark x1="5572" y1="63874" x2="5572" y2="63874"/>
                        <a14:foregroundMark x1="50733" y1="8377" x2="50733" y2="8377"/>
                        <a14:foregroundMark x1="50733" y1="8377" x2="50733" y2="8377"/>
                        <a14:foregroundMark x1="50733" y1="8377" x2="50733" y2="8377"/>
                        <a14:foregroundMark x1="90029" y1="72251" x2="90029" y2="72251"/>
                        <a14:foregroundMark x1="90029" y1="72251" x2="90029" y2="72251"/>
                        <a14:foregroundMark x1="89443" y1="72251" x2="89443" y2="72251"/>
                        <a14:foregroundMark x1="91789" y1="77487" x2="91789" y2="77487"/>
                        <a14:foregroundMark x1="94135" y1="80628" x2="94135" y2="80628"/>
                        <a14:foregroundMark x1="94135" y1="80628" x2="94135" y2="80628"/>
                        <a14:foregroundMark x1="94721" y1="83770" x2="94721" y2="83770"/>
                        <a14:foregroundMark x1="94721" y1="83770" x2="94721" y2="83770"/>
                      </a14:backgroundRemoval>
                    </a14:imgEffect>
                  </a14:imgLayer>
                </a14:imgProps>
              </a:ext>
            </a:extLst>
          </a:blip>
          <a:stretch>
            <a:fillRect/>
          </a:stretch>
        </p:blipFill>
        <p:spPr>
          <a:xfrm>
            <a:off x="7040890" y="9048089"/>
            <a:ext cx="2348487" cy="1315428"/>
          </a:xfrm>
          <a:prstGeom prst="rect">
            <a:avLst/>
          </a:prstGeom>
        </p:spPr>
      </p:pic>
      <p:pic>
        <p:nvPicPr>
          <p:cNvPr id="28" name="Picture 27" descr="n67 Fb Tuyen Dang">
            <a:extLst>
              <a:ext uri="{FF2B5EF4-FFF2-40B4-BE49-F238E27FC236}">
                <a16:creationId xmlns:a16="http://schemas.microsoft.com/office/drawing/2014/main" xmlns="" id="{CC66E0CA-17C5-E227-3296-7782923CD19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15728475" y="6701622"/>
            <a:ext cx="1792800" cy="1740684"/>
          </a:xfrm>
          <a:prstGeom prst="rect">
            <a:avLst/>
          </a:prstGeom>
        </p:spPr>
      </p:pic>
      <p:pic>
        <p:nvPicPr>
          <p:cNvPr id="29" name="Picture 28" descr="n67 Fb Tuyen Dang">
            <a:extLst>
              <a:ext uri="{FF2B5EF4-FFF2-40B4-BE49-F238E27FC236}">
                <a16:creationId xmlns:a16="http://schemas.microsoft.com/office/drawing/2014/main" xmlns="" id="{49FEBE1F-F2F5-BD09-D6E1-1FEB78B2BD5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77702" y="4087344"/>
            <a:ext cx="1951556" cy="1894824"/>
          </a:xfrm>
          <a:prstGeom prst="rect">
            <a:avLst/>
          </a:prstGeom>
        </p:spPr>
      </p:pic>
      <p:pic>
        <p:nvPicPr>
          <p:cNvPr id="30" name="Picture 29" descr="n67 Fb Tuyen Dang">
            <a:extLst>
              <a:ext uri="{FF2B5EF4-FFF2-40B4-BE49-F238E27FC236}">
                <a16:creationId xmlns:a16="http://schemas.microsoft.com/office/drawing/2014/main" xmlns="" id="{DB575991-616D-7C24-EF37-B4FDD42D4B4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5" b="91525" l="9896" r="89063">
                        <a14:foregroundMark x1="36979" y1="15254" x2="36979" y2="15254"/>
                        <a14:foregroundMark x1="36979" y1="15254" x2="36979" y2="15254"/>
                        <a14:foregroundMark x1="36979" y1="15819" x2="36979" y2="15819"/>
                        <a14:foregroundMark x1="30208" y1="24294" x2="30208" y2="24294"/>
                        <a14:foregroundMark x1="30208" y1="24294" x2="30208" y2="24294"/>
                        <a14:foregroundMark x1="11458" y1="91525" x2="11458" y2="91525"/>
                        <a14:foregroundMark x1="11458" y1="91525" x2="11458" y2="91525"/>
                        <a14:foregroundMark x1="66146" y1="33898" x2="66146" y2="33898"/>
                        <a14:foregroundMark x1="66146" y1="33898" x2="66146" y2="33898"/>
                        <a14:foregroundMark x1="56771" y1="22034" x2="56771" y2="22034"/>
                        <a14:foregroundMark x1="56771" y1="22034" x2="56771" y2="22034"/>
                        <a14:foregroundMark x1="56771" y1="22034" x2="56771" y2="22034"/>
                        <a14:foregroundMark x1="61458" y1="11299" x2="61458" y2="11299"/>
                        <a14:foregroundMark x1="50521" y1="12429" x2="50521" y2="12429"/>
                        <a14:foregroundMark x1="78125" y1="38983" x2="78125" y2="38983"/>
                        <a14:foregroundMark x1="78125" y1="38983" x2="78125" y2="38983"/>
                        <a14:foregroundMark x1="83333" y1="33333" x2="83333" y2="33333"/>
                        <a14:foregroundMark x1="78125" y1="56497" x2="78125" y2="56497"/>
                        <a14:foregroundMark x1="82813" y1="52542" x2="82813" y2="52542"/>
                        <a14:foregroundMark x1="71875" y1="67797" x2="71875" y2="67797"/>
                        <a14:foregroundMark x1="74479" y1="54802" x2="74479" y2="54802"/>
                      </a14:backgroundRemoval>
                    </a14:imgEffect>
                  </a14:imgLayer>
                </a14:imgProps>
              </a:ext>
            </a:extLst>
          </a:blip>
          <a:stretch>
            <a:fillRect/>
          </a:stretch>
        </p:blipFill>
        <p:spPr>
          <a:xfrm>
            <a:off x="15354300" y="3368896"/>
            <a:ext cx="2804774" cy="2585650"/>
          </a:xfrm>
          <a:prstGeom prst="rect">
            <a:avLst/>
          </a:prstGeom>
        </p:spPr>
      </p:pic>
      <p:pic>
        <p:nvPicPr>
          <p:cNvPr id="19" name="Picture 4" descr="n67 Fb Tuyen Dang">
            <a:extLst>
              <a:ext uri="{FF2B5EF4-FFF2-40B4-BE49-F238E27FC236}">
                <a16:creationId xmlns:a16="http://schemas.microsoft.com/office/drawing/2014/main" xmlns="" id="{7CB122EA-50DC-A742-3BF3-EE4BB0ED88A8}"/>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522000" y="5760330"/>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n67 Fb Tuyen Dang">
            <a:extLst>
              <a:ext uri="{FF2B5EF4-FFF2-40B4-BE49-F238E27FC236}">
                <a16:creationId xmlns:a16="http://schemas.microsoft.com/office/drawing/2014/main" xmlns="" id="{40C0B723-18EE-4A72-E418-66F53354885F}"/>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600380" y="362806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n67 Fb Tuyen Dang">
            <a:extLst>
              <a:ext uri="{FF2B5EF4-FFF2-40B4-BE49-F238E27FC236}">
                <a16:creationId xmlns:a16="http://schemas.microsoft.com/office/drawing/2014/main" xmlns="" id="{C5F55928-757E-9962-C0EC-8A25970C45DF}"/>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737239" y="358388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n67 Fb Tuyen Dang">
            <a:extLst>
              <a:ext uri="{FF2B5EF4-FFF2-40B4-BE49-F238E27FC236}">
                <a16:creationId xmlns:a16="http://schemas.microsoft.com/office/drawing/2014/main" xmlns="" id="{6D42C637-4559-9A34-6C9C-0935425C6278}"/>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732565" y="5680736"/>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374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repeatCount="5000" fill="remove" grpId="1" nodeType="clickEffect">
                                  <p:stCondLst>
                                    <p:cond delay="0"/>
                                  </p:stCondLst>
                                  <p:childTnLst>
                                    <p:animClr clrSpc="rgb" dir="cw">
                                      <p:cBhvr override="childStyle">
                                        <p:cTn id="29" dur="250" autoRev="1" fill="remove"/>
                                        <p:tgtEl>
                                          <p:spTgt spid="10"/>
                                        </p:tgtEl>
                                        <p:attrNameLst>
                                          <p:attrName>style.color</p:attrName>
                                        </p:attrNameLst>
                                      </p:cBhvr>
                                      <p:to>
                                        <a:srgbClr val="FF0000"/>
                                      </p:to>
                                    </p:animClr>
                                    <p:animClr clrSpc="rgb" dir="cw">
                                      <p:cBhvr>
                                        <p:cTn id="30" dur="250" autoRev="1" fill="remove"/>
                                        <p:tgtEl>
                                          <p:spTgt spid="10"/>
                                        </p:tgtEl>
                                        <p:attrNameLst>
                                          <p:attrName>fillcolor</p:attrName>
                                        </p:attrNameLst>
                                      </p:cBhvr>
                                      <p:to>
                                        <a:srgbClr val="FF0000"/>
                                      </p:to>
                                    </p:animClr>
                                    <p:set>
                                      <p:cBhvr>
                                        <p:cTn id="31" dur="250" autoRev="1" fill="remove"/>
                                        <p:tgtEl>
                                          <p:spTgt spid="10"/>
                                        </p:tgtEl>
                                        <p:attrNameLst>
                                          <p:attrName>fill.type</p:attrName>
                                        </p:attrNameLst>
                                      </p:cBhvr>
                                      <p:to>
                                        <p:strVal val="solid"/>
                                      </p:to>
                                    </p:set>
                                    <p:set>
                                      <p:cBhvr>
                                        <p:cTn id="32" dur="250" autoRev="1" fill="remove"/>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Te feud-buzzer.wav"/>
                                        </p:tgtEl>
                                      </p:cMediaNode>
                                    </p:audio>
                                  </p:subTnLst>
                                </p:cTn>
                              </p:par>
                              <p:par>
                                <p:cTn id="33" presetID="53" presetClass="entr" presetSubtype="1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7" presetClass="emph" presetSubtype="0" repeatCount="5000" fill="remove" grpId="1" nodeType="clickEffect">
                                  <p:stCondLst>
                                    <p:cond delay="0"/>
                                  </p:stCondLst>
                                  <p:childTnLst>
                                    <p:animClr clrSpc="rgb" dir="cw">
                                      <p:cBhvr override="childStyle">
                                        <p:cTn id="42" dur="250" autoRev="1" fill="remove"/>
                                        <p:tgtEl>
                                          <p:spTgt spid="11"/>
                                        </p:tgtEl>
                                        <p:attrNameLst>
                                          <p:attrName>style.color</p:attrName>
                                        </p:attrNameLst>
                                      </p:cBhvr>
                                      <p:to>
                                        <a:srgbClr val="5B9BD5"/>
                                      </p:to>
                                    </p:animClr>
                                    <p:animClr clrSpc="rgb" dir="cw">
                                      <p:cBhvr>
                                        <p:cTn id="43" dur="250" autoRev="1" fill="remove"/>
                                        <p:tgtEl>
                                          <p:spTgt spid="11"/>
                                        </p:tgtEl>
                                        <p:attrNameLst>
                                          <p:attrName>fillcolor</p:attrName>
                                        </p:attrNameLst>
                                      </p:cBhvr>
                                      <p:to>
                                        <a:srgbClr val="5B9BD5"/>
                                      </p:to>
                                    </p:animClr>
                                    <p:set>
                                      <p:cBhvr>
                                        <p:cTn id="44" dur="250" autoRev="1" fill="remove"/>
                                        <p:tgtEl>
                                          <p:spTgt spid="11"/>
                                        </p:tgtEl>
                                        <p:attrNameLst>
                                          <p:attrName>fill.type</p:attrName>
                                        </p:attrNameLst>
                                      </p:cBhvr>
                                      <p:to>
                                        <p:strVal val="solid"/>
                                      </p:to>
                                    </p:set>
                                    <p:set>
                                      <p:cBhvr>
                                        <p:cTn id="45" dur="250" autoRev="1" fill="remove"/>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orrect-answer.wav"/>
                                        </p:tgtEl>
                                      </p:cMediaNode>
                                    </p:audio>
                                  </p:subTnLst>
                                </p:cTn>
                              </p:par>
                              <p:par>
                                <p:cTn id="46" presetID="53"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50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27" presetClass="emph" presetSubtype="0" repeatCount="5000" fill="remove" grpId="1" nodeType="clickEffect">
                                  <p:stCondLst>
                                    <p:cond delay="0"/>
                                  </p:stCondLst>
                                  <p:childTnLst>
                                    <p:animClr clrSpc="rgb" dir="cw">
                                      <p:cBhvr override="childStyle">
                                        <p:cTn id="60" dur="250" autoRev="1" fill="remove"/>
                                        <p:tgtEl>
                                          <p:spTgt spid="12"/>
                                        </p:tgtEl>
                                        <p:attrNameLst>
                                          <p:attrName>style.color</p:attrName>
                                        </p:attrNameLst>
                                      </p:cBhvr>
                                      <p:to>
                                        <a:srgbClr val="FF0000"/>
                                      </p:to>
                                    </p:animClr>
                                    <p:animClr clrSpc="rgb" dir="cw">
                                      <p:cBhvr>
                                        <p:cTn id="61" dur="250" autoRev="1" fill="remove"/>
                                        <p:tgtEl>
                                          <p:spTgt spid="12"/>
                                        </p:tgtEl>
                                        <p:attrNameLst>
                                          <p:attrName>fillcolor</p:attrName>
                                        </p:attrNameLst>
                                      </p:cBhvr>
                                      <p:to>
                                        <a:srgbClr val="FF0000"/>
                                      </p:to>
                                    </p:animClr>
                                    <p:set>
                                      <p:cBhvr>
                                        <p:cTn id="62" dur="250" autoRev="1" fill="remove"/>
                                        <p:tgtEl>
                                          <p:spTgt spid="12"/>
                                        </p:tgtEl>
                                        <p:attrNameLst>
                                          <p:attrName>fill.type</p:attrName>
                                        </p:attrNameLst>
                                      </p:cBhvr>
                                      <p:to>
                                        <p:strVal val="solid"/>
                                      </p:to>
                                    </p:set>
                                    <p:set>
                                      <p:cBhvr>
                                        <p:cTn id="63" dur="250" autoRev="1" fill="remove"/>
                                        <p:tgtEl>
                                          <p:spTgt spid="1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Te feud-buzzer.wav"/>
                                        </p:tgtEl>
                                      </p:cMediaNode>
                                    </p:audio>
                                  </p:subTnLst>
                                </p:cTn>
                              </p:par>
                              <p:par>
                                <p:cTn id="64" presetID="53" presetClass="entr" presetSubtype="16"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27" presetClass="emph" presetSubtype="0" repeatCount="5000" fill="remove" grpId="1" nodeType="clickEffect">
                                  <p:stCondLst>
                                    <p:cond delay="0"/>
                                  </p:stCondLst>
                                  <p:childTnLst>
                                    <p:animClr clrSpc="rgb" dir="cw">
                                      <p:cBhvr override="childStyle">
                                        <p:cTn id="73" dur="250" autoRev="1" fill="remove"/>
                                        <p:tgtEl>
                                          <p:spTgt spid="13"/>
                                        </p:tgtEl>
                                        <p:attrNameLst>
                                          <p:attrName>style.color</p:attrName>
                                        </p:attrNameLst>
                                      </p:cBhvr>
                                      <p:to>
                                        <a:srgbClr val="FF0000"/>
                                      </p:to>
                                    </p:animClr>
                                    <p:animClr clrSpc="rgb" dir="cw">
                                      <p:cBhvr>
                                        <p:cTn id="74" dur="250" autoRev="1" fill="remove"/>
                                        <p:tgtEl>
                                          <p:spTgt spid="13"/>
                                        </p:tgtEl>
                                        <p:attrNameLst>
                                          <p:attrName>fillcolor</p:attrName>
                                        </p:attrNameLst>
                                      </p:cBhvr>
                                      <p:to>
                                        <a:srgbClr val="FF0000"/>
                                      </p:to>
                                    </p:animClr>
                                    <p:set>
                                      <p:cBhvr>
                                        <p:cTn id="75" dur="250" autoRev="1" fill="remove"/>
                                        <p:tgtEl>
                                          <p:spTgt spid="13"/>
                                        </p:tgtEl>
                                        <p:attrNameLst>
                                          <p:attrName>fill.type</p:attrName>
                                        </p:attrNameLst>
                                      </p:cBhvr>
                                      <p:to>
                                        <p:strVal val="solid"/>
                                      </p:to>
                                    </p:set>
                                    <p:set>
                                      <p:cBhvr>
                                        <p:cTn id="76" dur="250" autoRev="1" fill="remove"/>
                                        <p:tgtEl>
                                          <p:spTgt spid="1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Te feud-buzzer.wav"/>
                                        </p:tgtEl>
                                      </p:cMediaNode>
                                    </p:audio>
                                  </p:subTnLst>
                                </p:cTn>
                              </p:par>
                              <p:par>
                                <p:cTn id="77" presetID="53" presetClass="entr" presetSubtype="16"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childTnLst>
                          </p:cTn>
                        </p:par>
                      </p:childTnLst>
                    </p:cTn>
                  </p:par>
                </p:childTnLst>
              </p:cTn>
              <p:nextCondLst>
                <p:cond evt="onClick" delay="0">
                  <p:tgtEl>
                    <p:spTgt spid="13"/>
                  </p:tgtEl>
                </p:cond>
              </p:nextCondLst>
            </p:seq>
          </p:childTnLst>
        </p:cTn>
      </p:par>
    </p:tnLst>
    <p:bldLst>
      <p:bldP spid="4"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4" name="Arrow: Pentagon 3" descr="n67 Fb Tuyen Dang">
            <a:hlinkClick r:id="rId4" action="ppaction://hlinksldjump"/>
            <a:extLst>
              <a:ext uri="{FF2B5EF4-FFF2-40B4-BE49-F238E27FC236}">
                <a16:creationId xmlns:a16="http://schemas.microsoft.com/office/drawing/2014/main" xmlns="" id="{E6065FA9-47BE-BC78-3E2B-432FB5492C12}"/>
              </a:ext>
            </a:extLst>
          </p:cNvPr>
          <p:cNvSpPr/>
          <p:nvPr/>
        </p:nvSpPr>
        <p:spPr>
          <a:xfrm>
            <a:off x="13627992" y="8795393"/>
            <a:ext cx="3893283" cy="1064338"/>
          </a:xfrm>
          <a:prstGeom prst="homePlate">
            <a:avLst/>
          </a:pr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86">
                <a:solidFill>
                  <a:schemeClr val="tx1"/>
                </a:solidFill>
                <a:latin typeface="Segoe UI Black" panose="020B0A02040204020203" pitchFamily="34" charset="0"/>
                <a:ea typeface="Segoe UI Black" panose="020B0A02040204020203" pitchFamily="34" charset="0"/>
              </a:rPr>
              <a:t>Quay về</a:t>
            </a:r>
          </a:p>
        </p:txBody>
      </p:sp>
      <p:grpSp>
        <p:nvGrpSpPr>
          <p:cNvPr id="5" name="Group 4" descr="n67 Fb Tuyen Dang">
            <a:extLst>
              <a:ext uri="{FF2B5EF4-FFF2-40B4-BE49-F238E27FC236}">
                <a16:creationId xmlns:a16="http://schemas.microsoft.com/office/drawing/2014/main" xmlns="" id="{45A118B3-8ED7-F3D7-2972-868EE4C0E1E6}"/>
              </a:ext>
            </a:extLst>
          </p:cNvPr>
          <p:cNvGrpSpPr/>
          <p:nvPr/>
        </p:nvGrpSpPr>
        <p:grpSpPr>
          <a:xfrm>
            <a:off x="990492" y="741950"/>
            <a:ext cx="16307016" cy="1985932"/>
            <a:chOff x="400050" y="552450"/>
            <a:chExt cx="11106150" cy="1352550"/>
          </a:xfrm>
        </p:grpSpPr>
        <p:sp>
          <p:nvSpPr>
            <p:cNvPr id="6" name="Rectangle: Rounded Corners 5">
              <a:extLst>
                <a:ext uri="{FF2B5EF4-FFF2-40B4-BE49-F238E27FC236}">
                  <a16:creationId xmlns:a16="http://schemas.microsoft.com/office/drawing/2014/main" xmlns="" id="{80F211AD-5F23-D157-1C96-2B8CEFCC10DF}"/>
                </a:ext>
              </a:extLst>
            </p:cNvPr>
            <p:cNvSpPr/>
            <p:nvPr/>
          </p:nvSpPr>
          <p:spPr>
            <a:xfrm>
              <a:off x="552450" y="704850"/>
              <a:ext cx="10953750" cy="12001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7" name="Rectangle: Rounded Corners 6">
              <a:extLst>
                <a:ext uri="{FF2B5EF4-FFF2-40B4-BE49-F238E27FC236}">
                  <a16:creationId xmlns:a16="http://schemas.microsoft.com/office/drawing/2014/main" xmlns="" id="{43E817C3-5E61-0A89-C542-1D267998AF70}"/>
                </a:ext>
              </a:extLst>
            </p:cNvPr>
            <p:cNvSpPr/>
            <p:nvPr/>
          </p:nvSpPr>
          <p:spPr>
            <a:xfrm>
              <a:off x="400050" y="552450"/>
              <a:ext cx="10953750" cy="1200150"/>
            </a:xfrm>
            <a:prstGeom prst="roundRect">
              <a:avLst/>
            </a:prstGeom>
            <a:solidFill>
              <a:srgbClr val="F58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sp>
        <p:nvSpPr>
          <p:cNvPr id="9" name="Rectangle 8" descr="n67 Fb Tuyen Dang">
            <a:extLst>
              <a:ext uri="{FF2B5EF4-FFF2-40B4-BE49-F238E27FC236}">
                <a16:creationId xmlns:a16="http://schemas.microsoft.com/office/drawing/2014/main" xmlns="" id="{E329D65C-9732-42BD-44C8-41E079662EE8}"/>
              </a:ext>
            </a:extLst>
          </p:cNvPr>
          <p:cNvSpPr/>
          <p:nvPr/>
        </p:nvSpPr>
        <p:spPr>
          <a:xfrm>
            <a:off x="2493928" y="3099792"/>
            <a:ext cx="13300146" cy="1065558"/>
          </a:xfrm>
          <a:prstGeom prst="rect">
            <a:avLst/>
          </a:prstGeom>
          <a:solidFill>
            <a:srgbClr val="FFFE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Segoe UI" panose="020B0502040204020203" pitchFamily="34" charset="0"/>
                <a:cs typeface="Segoe UI" panose="020B0502040204020203" pitchFamily="34" charset="0"/>
              </a:rPr>
              <a:t>A. Là một đại lượng vô hướng, luôn dương.</a:t>
            </a:r>
          </a:p>
        </p:txBody>
      </p:sp>
      <p:sp>
        <p:nvSpPr>
          <p:cNvPr id="10" name="Rectangle 9" descr="n67 Fb Tuyen Dang">
            <a:extLst>
              <a:ext uri="{FF2B5EF4-FFF2-40B4-BE49-F238E27FC236}">
                <a16:creationId xmlns:a16="http://schemas.microsoft.com/office/drawing/2014/main" xmlns="" id="{D7274CA4-6E8D-0E25-0B55-8ADAE4B485BD}"/>
              </a:ext>
            </a:extLst>
          </p:cNvPr>
          <p:cNvSpPr/>
          <p:nvPr/>
        </p:nvSpPr>
        <p:spPr>
          <a:xfrm>
            <a:off x="2493929" y="4489661"/>
            <a:ext cx="13300148" cy="106555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Segoe UI" panose="020B0502040204020203" pitchFamily="34" charset="0"/>
                <a:cs typeface="Segoe UI" panose="020B0502040204020203" pitchFamily="34" charset="0"/>
              </a:rPr>
              <a:t>B. Là một đại lượng vô hướng, có thể dương hoặc âm. </a:t>
            </a:r>
          </a:p>
        </p:txBody>
      </p:sp>
      <p:sp>
        <p:nvSpPr>
          <p:cNvPr id="12" name="Rectangle 11" descr="n67 Fb Tuyen Dang">
            <a:extLst>
              <a:ext uri="{FF2B5EF4-FFF2-40B4-BE49-F238E27FC236}">
                <a16:creationId xmlns:a16="http://schemas.microsoft.com/office/drawing/2014/main" xmlns="" id="{EA09A4D5-9A9B-F2D9-B7D6-9E99319A46FA}"/>
              </a:ext>
            </a:extLst>
          </p:cNvPr>
          <p:cNvSpPr/>
          <p:nvPr/>
        </p:nvSpPr>
        <p:spPr>
          <a:xfrm>
            <a:off x="2493929" y="7342579"/>
            <a:ext cx="13300148" cy="1065558"/>
          </a:xfrm>
          <a:prstGeom prst="rect">
            <a:avLst/>
          </a:prstGeom>
          <a:solidFill>
            <a:srgbClr val="D9B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Segoe UI" panose="020B0502040204020203" pitchFamily="34" charset="0"/>
                <a:cs typeface="Segoe UI" panose="020B0502040204020203" pitchFamily="34" charset="0"/>
              </a:rPr>
              <a:t>D. Là một đại lượng có hướng, cùng hướng với vận tốc.</a:t>
            </a:r>
          </a:p>
        </p:txBody>
      </p:sp>
      <p:sp>
        <p:nvSpPr>
          <p:cNvPr id="13" name="TextBox 12" descr="n67 Fb Tuyen Dang">
            <a:extLst>
              <a:ext uri="{FF2B5EF4-FFF2-40B4-BE49-F238E27FC236}">
                <a16:creationId xmlns:a16="http://schemas.microsoft.com/office/drawing/2014/main" xmlns="" id="{A7AFADBF-3638-4E0B-C5B1-30E5F0F99225}"/>
              </a:ext>
            </a:extLst>
          </p:cNvPr>
          <p:cNvSpPr txBox="1"/>
          <p:nvPr/>
        </p:nvSpPr>
        <p:spPr>
          <a:xfrm>
            <a:off x="1214259" y="1268417"/>
            <a:ext cx="15425933" cy="830997"/>
          </a:xfrm>
          <a:prstGeom prst="rect">
            <a:avLst/>
          </a:prstGeom>
          <a:noFill/>
        </p:spPr>
        <p:txBody>
          <a:bodyPr wrap="square">
            <a:spAutoFit/>
          </a:bodyPr>
          <a:lstStyle/>
          <a:p>
            <a:pPr algn="ctr"/>
            <a:r>
              <a:rPr lang="en-US" sz="4800" b="1">
                <a:latin typeface="Segoe UI" panose="020B0502040204020203" pitchFamily="34" charset="0"/>
                <a:cs typeface="Segoe UI" panose="020B0502040204020203" pitchFamily="34" charset="0"/>
              </a:rPr>
              <a:t>Câu 3:</a:t>
            </a:r>
            <a:r>
              <a:rPr lang="en-US" sz="4800">
                <a:latin typeface="Segoe UI" panose="020B0502040204020203" pitchFamily="34" charset="0"/>
                <a:cs typeface="Segoe UI" panose="020B0502040204020203" pitchFamily="34" charset="0"/>
              </a:rPr>
              <a:t> Chọn phát biểu đúng về động lượng của một vật: </a:t>
            </a:r>
          </a:p>
        </p:txBody>
      </p:sp>
      <p:pic>
        <p:nvPicPr>
          <p:cNvPr id="14" name="Picture 13" descr="n67 Fb Tuyen Dang">
            <a:extLst>
              <a:ext uri="{FF2B5EF4-FFF2-40B4-BE49-F238E27FC236}">
                <a16:creationId xmlns:a16="http://schemas.microsoft.com/office/drawing/2014/main" xmlns="" id="{01F82FA8-31BC-7B3D-6482-8BEC75AB07D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83" b="91848" l="5061" r="92178">
                        <a14:foregroundMark x1="11503" y1="50000" x2="11503" y2="50000"/>
                        <a14:foregroundMark x1="11503" y1="50000" x2="11503" y2="50000"/>
                        <a14:foregroundMark x1="50153" y1="85870" x2="50153" y2="85870"/>
                        <a14:foregroundMark x1="50153" y1="85870" x2="50153" y2="85870"/>
                        <a14:foregroundMark x1="50153" y1="85870" x2="50153" y2="85870"/>
                        <a14:foregroundMark x1="50920" y1="85870" x2="50920" y2="85870"/>
                        <a14:foregroundMark x1="50920" y1="85870" x2="50920" y2="85870"/>
                        <a14:foregroundMark x1="50920" y1="85870" x2="50920" y2="85870"/>
                        <a14:foregroundMark x1="50307" y1="92391" x2="50307" y2="92391"/>
                        <a14:foregroundMark x1="72086" y1="59239" x2="72086" y2="59239"/>
                        <a14:foregroundMark x1="72086" y1="59239" x2="72086" y2="59239"/>
                        <a14:foregroundMark x1="72086" y1="59239" x2="72086" y2="59239"/>
                        <a14:foregroundMark x1="92331" y1="46739" x2="92331" y2="46739"/>
                        <a14:foregroundMark x1="92331" y1="46739" x2="92331" y2="46739"/>
                        <a14:foregroundMark x1="92025" y1="46739" x2="92025" y2="46739"/>
                        <a14:foregroundMark x1="5061" y1="22283" x2="5061" y2="22283"/>
                      </a14:backgroundRemoval>
                    </a14:imgEffect>
                  </a14:imgLayer>
                </a14:imgProps>
              </a:ext>
            </a:extLst>
          </a:blip>
          <a:stretch>
            <a:fillRect/>
          </a:stretch>
        </p:blipFill>
        <p:spPr>
          <a:xfrm rot="20771308">
            <a:off x="-1140666" y="-259667"/>
            <a:ext cx="6376525" cy="1799509"/>
          </a:xfrm>
          <a:prstGeom prst="rect">
            <a:avLst/>
          </a:prstGeom>
        </p:spPr>
      </p:pic>
      <p:pic>
        <p:nvPicPr>
          <p:cNvPr id="15" name="Picture 14" descr="n67 Fb Tuyen Dang">
            <a:extLst>
              <a:ext uri="{FF2B5EF4-FFF2-40B4-BE49-F238E27FC236}">
                <a16:creationId xmlns:a16="http://schemas.microsoft.com/office/drawing/2014/main" xmlns="" id="{4044BD0C-F521-77F3-D1A7-24786F3881F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876" b="92308" l="2837" r="94326">
                        <a14:foregroundMark x1="29078" y1="8876" x2="29078" y2="8876"/>
                        <a14:foregroundMark x1="29078" y1="8876" x2="29078" y2="8876"/>
                        <a14:foregroundMark x1="29078" y1="8876" x2="29078" y2="8876"/>
                        <a14:foregroundMark x1="70922" y1="8876" x2="70922" y2="8876"/>
                        <a14:foregroundMark x1="70922" y1="8876" x2="70922" y2="8876"/>
                        <a14:foregroundMark x1="70922" y1="8876" x2="70922" y2="8876"/>
                        <a14:foregroundMark x1="89362" y1="23669" x2="89362" y2="23669"/>
                        <a14:foregroundMark x1="89362" y1="23669" x2="89362" y2="23669"/>
                        <a14:foregroundMark x1="92908" y1="23669" x2="92908" y2="23669"/>
                        <a14:foregroundMark x1="92908" y1="23669" x2="92908" y2="23669"/>
                        <a14:foregroundMark x1="26950" y1="37870" x2="32624" y2="75740"/>
                        <a14:foregroundMark x1="16312" y1="45562" x2="21986" y2="81657"/>
                        <a14:foregroundMark x1="21986" y1="88166" x2="63121" y2="92308"/>
                        <a14:foregroundMark x1="94326" y1="39645" x2="94326" y2="39645"/>
                        <a14:foregroundMark x1="94326" y1="39645" x2="94326" y2="39645"/>
                        <a14:backgroundMark x1="2128" y1="22485" x2="2128" y2="22485"/>
                        <a14:backgroundMark x1="4255" y1="20710" x2="709" y2="22485"/>
                        <a14:backgroundMark x1="19858" y1="32544" x2="19858" y2="32544"/>
                        <a14:backgroundMark x1="76596" y1="32544" x2="76596" y2="32544"/>
                      </a14:backgroundRemoval>
                    </a14:imgEffect>
                  </a14:imgLayer>
                </a14:imgProps>
              </a:ext>
            </a:extLst>
          </a:blip>
          <a:stretch>
            <a:fillRect/>
          </a:stretch>
        </p:blipFill>
        <p:spPr>
          <a:xfrm rot="20684973">
            <a:off x="244131" y="7202166"/>
            <a:ext cx="2243930" cy="2689532"/>
          </a:xfrm>
          <a:prstGeom prst="rect">
            <a:avLst/>
          </a:prstGeom>
        </p:spPr>
      </p:pic>
      <p:pic>
        <p:nvPicPr>
          <p:cNvPr id="18" name="Picture 17" descr="n67 Fb Tuyen Dang">
            <a:extLst>
              <a:ext uri="{FF2B5EF4-FFF2-40B4-BE49-F238E27FC236}">
                <a16:creationId xmlns:a16="http://schemas.microsoft.com/office/drawing/2014/main" xmlns="" id="{6D26C9AF-3964-96E3-E18F-99C04028FD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876" b="92308" l="2837" r="94326">
                        <a14:foregroundMark x1="29078" y1="8876" x2="29078" y2="8876"/>
                        <a14:foregroundMark x1="29078" y1="8876" x2="29078" y2="8876"/>
                        <a14:foregroundMark x1="29078" y1="8876" x2="29078" y2="8876"/>
                        <a14:foregroundMark x1="70922" y1="8876" x2="70922" y2="8876"/>
                        <a14:foregroundMark x1="70922" y1="8876" x2="70922" y2="8876"/>
                        <a14:foregroundMark x1="70922" y1="8876" x2="70922" y2="8876"/>
                        <a14:foregroundMark x1="89362" y1="23669" x2="89362" y2="23669"/>
                        <a14:foregroundMark x1="89362" y1="23669" x2="89362" y2="23669"/>
                        <a14:foregroundMark x1="92908" y1="23669" x2="92908" y2="23669"/>
                        <a14:foregroundMark x1="92908" y1="23669" x2="92908" y2="23669"/>
                        <a14:foregroundMark x1="26950" y1="37870" x2="32624" y2="75740"/>
                        <a14:foregroundMark x1="16312" y1="45562" x2="21986" y2="81657"/>
                        <a14:foregroundMark x1="21986" y1="88166" x2="63121" y2="92308"/>
                        <a14:foregroundMark x1="94326" y1="39645" x2="94326" y2="39645"/>
                        <a14:foregroundMark x1="94326" y1="39645" x2="94326" y2="39645"/>
                        <a14:backgroundMark x1="2128" y1="22485" x2="2128" y2="22485"/>
                        <a14:backgroundMark x1="4255" y1="20710" x2="709" y2="22485"/>
                        <a14:backgroundMark x1="19858" y1="32544" x2="19858" y2="32544"/>
                        <a14:backgroundMark x1="76596" y1="32544" x2="76596" y2="32544"/>
                      </a14:backgroundRemoval>
                    </a14:imgEffect>
                  </a14:imgLayer>
                </a14:imgProps>
              </a:ext>
            </a:extLst>
          </a:blip>
          <a:stretch>
            <a:fillRect/>
          </a:stretch>
        </p:blipFill>
        <p:spPr>
          <a:xfrm rot="20684973">
            <a:off x="244131" y="7202166"/>
            <a:ext cx="2243930" cy="2689532"/>
          </a:xfrm>
          <a:prstGeom prst="rect">
            <a:avLst/>
          </a:prstGeom>
        </p:spPr>
      </p:pic>
      <p:pic>
        <p:nvPicPr>
          <p:cNvPr id="21" name="Picture 20" descr="n67 Fb Tuyen Dang">
            <a:extLst>
              <a:ext uri="{FF2B5EF4-FFF2-40B4-BE49-F238E27FC236}">
                <a16:creationId xmlns:a16="http://schemas.microsoft.com/office/drawing/2014/main" xmlns="" id="{F61CA8DA-17CC-D06F-4209-4CF727117BB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05" b="91525" l="9896" r="89063">
                        <a14:foregroundMark x1="36979" y1="15254" x2="36979" y2="15254"/>
                        <a14:foregroundMark x1="36979" y1="15254" x2="36979" y2="15254"/>
                        <a14:foregroundMark x1="36979" y1="15819" x2="36979" y2="15819"/>
                        <a14:foregroundMark x1="30208" y1="24294" x2="30208" y2="24294"/>
                        <a14:foregroundMark x1="30208" y1="24294" x2="30208" y2="24294"/>
                        <a14:foregroundMark x1="11458" y1="91525" x2="11458" y2="91525"/>
                        <a14:foregroundMark x1="11458" y1="91525" x2="11458" y2="91525"/>
                        <a14:foregroundMark x1="66146" y1="33898" x2="66146" y2="33898"/>
                        <a14:foregroundMark x1="66146" y1="33898" x2="66146" y2="33898"/>
                        <a14:foregroundMark x1="56771" y1="22034" x2="56771" y2="22034"/>
                        <a14:foregroundMark x1="56771" y1="22034" x2="56771" y2="22034"/>
                        <a14:foregroundMark x1="56771" y1="22034" x2="56771" y2="22034"/>
                        <a14:foregroundMark x1="61458" y1="11299" x2="61458" y2="11299"/>
                        <a14:foregroundMark x1="50521" y1="12429" x2="50521" y2="12429"/>
                        <a14:foregroundMark x1="78125" y1="38983" x2="78125" y2="38983"/>
                        <a14:foregroundMark x1="78125" y1="38983" x2="78125" y2="38983"/>
                        <a14:foregroundMark x1="83333" y1="33333" x2="83333" y2="33333"/>
                        <a14:foregroundMark x1="78125" y1="56497" x2="78125" y2="56497"/>
                        <a14:foregroundMark x1="82813" y1="52542" x2="82813" y2="52542"/>
                        <a14:foregroundMark x1="71875" y1="67797" x2="71875" y2="67797"/>
                        <a14:foregroundMark x1="74479" y1="54802" x2="74479" y2="54802"/>
                      </a14:backgroundRemoval>
                    </a14:imgEffect>
                  </a14:imgLayer>
                </a14:imgProps>
              </a:ext>
            </a:extLst>
          </a:blip>
          <a:stretch>
            <a:fillRect/>
          </a:stretch>
        </p:blipFill>
        <p:spPr>
          <a:xfrm>
            <a:off x="15354300" y="3368896"/>
            <a:ext cx="2804774" cy="2585650"/>
          </a:xfrm>
          <a:prstGeom prst="rect">
            <a:avLst/>
          </a:prstGeom>
        </p:spPr>
      </p:pic>
      <p:sp>
        <p:nvSpPr>
          <p:cNvPr id="11" name="Rectangle 10" descr="n67 Fb Tuyen Dang">
            <a:extLst>
              <a:ext uri="{FF2B5EF4-FFF2-40B4-BE49-F238E27FC236}">
                <a16:creationId xmlns:a16="http://schemas.microsoft.com/office/drawing/2014/main" xmlns="" id="{9C350EE2-1900-33AF-6737-9C734B4D42CB}"/>
              </a:ext>
            </a:extLst>
          </p:cNvPr>
          <p:cNvSpPr/>
          <p:nvPr/>
        </p:nvSpPr>
        <p:spPr>
          <a:xfrm>
            <a:off x="2493930" y="5902081"/>
            <a:ext cx="13300148" cy="1065558"/>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Segoe UI" panose="020B0502040204020203" pitchFamily="34" charset="0"/>
                <a:cs typeface="Segoe UI" panose="020B0502040204020203" pitchFamily="34" charset="0"/>
              </a:rPr>
              <a:t>C. Là một đại lượng có hướng, ngược hướng với vận tốc.</a:t>
            </a:r>
          </a:p>
        </p:txBody>
      </p:sp>
      <p:pic>
        <p:nvPicPr>
          <p:cNvPr id="22" name="Picture 21" descr="n67 Fb Tuyen Dang">
            <a:extLst>
              <a:ext uri="{FF2B5EF4-FFF2-40B4-BE49-F238E27FC236}">
                <a16:creationId xmlns:a16="http://schemas.microsoft.com/office/drawing/2014/main" xmlns="" id="{74743F27-88E4-A9A9-136F-84736F0FB87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64" b="89796" l="9226" r="89881">
                        <a14:foregroundMark x1="9226" y1="16667" x2="9226" y2="16667"/>
                        <a14:backgroundMark x1="8631" y1="17687" x2="8631" y2="17687"/>
                      </a14:backgroundRemoval>
                    </a14:imgEffect>
                  </a14:imgLayer>
                </a14:imgProps>
              </a:ext>
            </a:extLst>
          </a:blip>
          <a:stretch>
            <a:fillRect/>
          </a:stretch>
        </p:blipFill>
        <p:spPr>
          <a:xfrm>
            <a:off x="16162020" y="1790717"/>
            <a:ext cx="1638297" cy="1433503"/>
          </a:xfrm>
          <a:prstGeom prst="rect">
            <a:avLst/>
          </a:prstGeom>
        </p:spPr>
      </p:pic>
      <p:pic>
        <p:nvPicPr>
          <p:cNvPr id="23" name="Picture 22" descr="n67 Fb Tuyen Dang">
            <a:extLst>
              <a:ext uri="{FF2B5EF4-FFF2-40B4-BE49-F238E27FC236}">
                <a16:creationId xmlns:a16="http://schemas.microsoft.com/office/drawing/2014/main" xmlns="" id="{4B4F0994-9B58-20DF-0307-236F61718A3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377" b="89529" l="5572" r="94721">
                        <a14:foregroundMark x1="6158" y1="63874" x2="6158" y2="63874"/>
                        <a14:foregroundMark x1="5572" y1="63874" x2="5572" y2="63874"/>
                        <a14:foregroundMark x1="5572" y1="63874" x2="5572" y2="63874"/>
                        <a14:foregroundMark x1="50733" y1="8377" x2="50733" y2="8377"/>
                        <a14:foregroundMark x1="50733" y1="8377" x2="50733" y2="8377"/>
                        <a14:foregroundMark x1="50733" y1="8377" x2="50733" y2="8377"/>
                        <a14:foregroundMark x1="90029" y1="72251" x2="90029" y2="72251"/>
                        <a14:foregroundMark x1="90029" y1="72251" x2="90029" y2="72251"/>
                        <a14:foregroundMark x1="89443" y1="72251" x2="89443" y2="72251"/>
                        <a14:foregroundMark x1="91789" y1="77487" x2="91789" y2="77487"/>
                        <a14:foregroundMark x1="94135" y1="80628" x2="94135" y2="80628"/>
                        <a14:foregroundMark x1="94135" y1="80628" x2="94135" y2="80628"/>
                        <a14:foregroundMark x1="94721" y1="83770" x2="94721" y2="83770"/>
                        <a14:foregroundMark x1="94721" y1="83770" x2="94721" y2="83770"/>
                      </a14:backgroundRemoval>
                    </a14:imgEffect>
                  </a14:imgLayer>
                </a14:imgProps>
              </a:ext>
            </a:extLst>
          </a:blip>
          <a:stretch>
            <a:fillRect/>
          </a:stretch>
        </p:blipFill>
        <p:spPr>
          <a:xfrm>
            <a:off x="7040891" y="9202017"/>
            <a:ext cx="2348487" cy="1315428"/>
          </a:xfrm>
          <a:prstGeom prst="rect">
            <a:avLst/>
          </a:prstGeom>
        </p:spPr>
      </p:pic>
      <p:pic>
        <p:nvPicPr>
          <p:cNvPr id="24" name="Picture 23" descr="n67 Fb Tuyen Dang">
            <a:extLst>
              <a:ext uri="{FF2B5EF4-FFF2-40B4-BE49-F238E27FC236}">
                <a16:creationId xmlns:a16="http://schemas.microsoft.com/office/drawing/2014/main" xmlns="" id="{56398209-0281-6A85-A0E9-4C9D3231EF0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15728475" y="6701622"/>
            <a:ext cx="1792800" cy="1740684"/>
          </a:xfrm>
          <a:prstGeom prst="rect">
            <a:avLst/>
          </a:prstGeom>
        </p:spPr>
      </p:pic>
      <p:pic>
        <p:nvPicPr>
          <p:cNvPr id="25" name="Picture 24" descr="n67 Fb Tuyen Dang">
            <a:extLst>
              <a:ext uri="{FF2B5EF4-FFF2-40B4-BE49-F238E27FC236}">
                <a16:creationId xmlns:a16="http://schemas.microsoft.com/office/drawing/2014/main" xmlns="" id="{9E12979F-59FC-E9FC-8F02-B54B5992D3A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666714" y="4011691"/>
            <a:ext cx="1951556" cy="1894824"/>
          </a:xfrm>
          <a:prstGeom prst="rect">
            <a:avLst/>
          </a:prstGeom>
        </p:spPr>
      </p:pic>
      <p:pic>
        <p:nvPicPr>
          <p:cNvPr id="19" name="Picture 4" descr="n67 Fb Tuyen Dang">
            <a:extLst>
              <a:ext uri="{FF2B5EF4-FFF2-40B4-BE49-F238E27FC236}">
                <a16:creationId xmlns:a16="http://schemas.microsoft.com/office/drawing/2014/main" xmlns="" id="{5B9BB564-8FA0-D115-AE08-AF685A765658}"/>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052321" y="7367483"/>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n67 Fb Tuyen Dang">
            <a:extLst>
              <a:ext uri="{FF2B5EF4-FFF2-40B4-BE49-F238E27FC236}">
                <a16:creationId xmlns:a16="http://schemas.microsoft.com/office/drawing/2014/main" xmlns="" id="{FF808B90-B2FB-A673-23D2-BFFD152590CA}"/>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072934" y="3110216"/>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n67 Fb Tuyen Dang">
            <a:extLst>
              <a:ext uri="{FF2B5EF4-FFF2-40B4-BE49-F238E27FC236}">
                <a16:creationId xmlns:a16="http://schemas.microsoft.com/office/drawing/2014/main" xmlns="" id="{8A3953E3-BB27-4E32-4586-720137E6E4A0}"/>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092673" y="451895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67 Fb Tuyen Dang">
            <a:extLst>
              <a:ext uri="{FF2B5EF4-FFF2-40B4-BE49-F238E27FC236}">
                <a16:creationId xmlns:a16="http://schemas.microsoft.com/office/drawing/2014/main" xmlns="" id="{49521AB9-E657-0B54-488B-EF992A9D2A36}"/>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118310" y="5935804"/>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072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repeatCount="5000" fill="remove" grpId="1" nodeType="clickEffect">
                                  <p:stCondLst>
                                    <p:cond delay="0"/>
                                  </p:stCondLst>
                                  <p:childTnLst>
                                    <p:animClr clrSpc="rgb" dir="cw">
                                      <p:cBhvr override="childStyle">
                                        <p:cTn id="29" dur="250" autoRev="1" fill="remove"/>
                                        <p:tgtEl>
                                          <p:spTgt spid="9"/>
                                        </p:tgtEl>
                                        <p:attrNameLst>
                                          <p:attrName>style.color</p:attrName>
                                        </p:attrNameLst>
                                      </p:cBhvr>
                                      <p:to>
                                        <a:srgbClr val="FF0000"/>
                                      </p:to>
                                    </p:animClr>
                                    <p:animClr clrSpc="rgb" dir="cw">
                                      <p:cBhvr>
                                        <p:cTn id="30" dur="250" autoRev="1" fill="remove"/>
                                        <p:tgtEl>
                                          <p:spTgt spid="9"/>
                                        </p:tgtEl>
                                        <p:attrNameLst>
                                          <p:attrName>fillcolor</p:attrName>
                                        </p:attrNameLst>
                                      </p:cBhvr>
                                      <p:to>
                                        <a:srgbClr val="FF0000"/>
                                      </p:to>
                                    </p:animClr>
                                    <p:set>
                                      <p:cBhvr>
                                        <p:cTn id="31" dur="250" autoRev="1" fill="remove"/>
                                        <p:tgtEl>
                                          <p:spTgt spid="9"/>
                                        </p:tgtEl>
                                        <p:attrNameLst>
                                          <p:attrName>fill.type</p:attrName>
                                        </p:attrNameLst>
                                      </p:cBhvr>
                                      <p:to>
                                        <p:strVal val="solid"/>
                                      </p:to>
                                    </p:set>
                                    <p:set>
                                      <p:cBhvr>
                                        <p:cTn id="32" dur="250" autoRev="1" fill="remove"/>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Te feud-buzzer.wav"/>
                                        </p:tgtEl>
                                      </p:cMediaNode>
                                    </p:audio>
                                  </p:subTnLst>
                                </p:cTn>
                              </p:par>
                              <p:par>
                                <p:cTn id="33" presetID="53" presetClass="entr" presetSubtype="1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7" presetClass="emph" presetSubtype="0" repeatCount="5000" fill="remove" grpId="1" nodeType="clickEffect">
                                  <p:stCondLst>
                                    <p:cond delay="0"/>
                                  </p:stCondLst>
                                  <p:childTnLst>
                                    <p:animClr clrSpc="rgb" dir="cw">
                                      <p:cBhvr override="childStyle">
                                        <p:cTn id="42" dur="250" autoRev="1" fill="remove"/>
                                        <p:tgtEl>
                                          <p:spTgt spid="10"/>
                                        </p:tgtEl>
                                        <p:attrNameLst>
                                          <p:attrName>style.color</p:attrName>
                                        </p:attrNameLst>
                                      </p:cBhvr>
                                      <p:to>
                                        <a:srgbClr val="FF0000"/>
                                      </p:to>
                                    </p:animClr>
                                    <p:animClr clrSpc="rgb" dir="cw">
                                      <p:cBhvr>
                                        <p:cTn id="43" dur="250" autoRev="1" fill="remove"/>
                                        <p:tgtEl>
                                          <p:spTgt spid="10"/>
                                        </p:tgtEl>
                                        <p:attrNameLst>
                                          <p:attrName>fillcolor</p:attrName>
                                        </p:attrNameLst>
                                      </p:cBhvr>
                                      <p:to>
                                        <a:srgbClr val="FF0000"/>
                                      </p:to>
                                    </p:animClr>
                                    <p:set>
                                      <p:cBhvr>
                                        <p:cTn id="44" dur="250" autoRev="1" fill="remove"/>
                                        <p:tgtEl>
                                          <p:spTgt spid="10"/>
                                        </p:tgtEl>
                                        <p:attrNameLst>
                                          <p:attrName>fill.type</p:attrName>
                                        </p:attrNameLst>
                                      </p:cBhvr>
                                      <p:to>
                                        <p:strVal val="solid"/>
                                      </p:to>
                                    </p:set>
                                    <p:set>
                                      <p:cBhvr>
                                        <p:cTn id="45" dur="250" autoRev="1" fill="remove"/>
                                        <p:tgtEl>
                                          <p:spTgt spid="1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Te feud-buzzer.wav"/>
                                        </p:tgtEl>
                                      </p:cMediaNode>
                                    </p:audio>
                                  </p:subTnLst>
                                </p:cTn>
                              </p:par>
                              <p:par>
                                <p:cTn id="46" presetID="53"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27" presetClass="emph" presetSubtype="0" repeatCount="5000" fill="remove" grpId="1" nodeType="clickEffect">
                                  <p:stCondLst>
                                    <p:cond delay="0"/>
                                  </p:stCondLst>
                                  <p:childTnLst>
                                    <p:animClr clrSpc="rgb" dir="cw">
                                      <p:cBhvr override="childStyle">
                                        <p:cTn id="55" dur="250" autoRev="1" fill="remove"/>
                                        <p:tgtEl>
                                          <p:spTgt spid="11"/>
                                        </p:tgtEl>
                                        <p:attrNameLst>
                                          <p:attrName>style.color</p:attrName>
                                        </p:attrNameLst>
                                      </p:cBhvr>
                                      <p:to>
                                        <a:srgbClr val="FF0000"/>
                                      </p:to>
                                    </p:animClr>
                                    <p:animClr clrSpc="rgb" dir="cw">
                                      <p:cBhvr>
                                        <p:cTn id="56" dur="250" autoRev="1" fill="remove"/>
                                        <p:tgtEl>
                                          <p:spTgt spid="11"/>
                                        </p:tgtEl>
                                        <p:attrNameLst>
                                          <p:attrName>fillcolor</p:attrName>
                                        </p:attrNameLst>
                                      </p:cBhvr>
                                      <p:to>
                                        <a:srgbClr val="FF0000"/>
                                      </p:to>
                                    </p:animClr>
                                    <p:set>
                                      <p:cBhvr>
                                        <p:cTn id="57" dur="250" autoRev="1" fill="remove"/>
                                        <p:tgtEl>
                                          <p:spTgt spid="11"/>
                                        </p:tgtEl>
                                        <p:attrNameLst>
                                          <p:attrName>fill.type</p:attrName>
                                        </p:attrNameLst>
                                      </p:cBhvr>
                                      <p:to>
                                        <p:strVal val="solid"/>
                                      </p:to>
                                    </p:set>
                                    <p:set>
                                      <p:cBhvr>
                                        <p:cTn id="58" dur="250" autoRev="1" fill="remove"/>
                                        <p:tgtEl>
                                          <p:spTgt spid="11"/>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Te feud-buzzer.wav"/>
                                        </p:tgtEl>
                                      </p:cMediaNode>
                                    </p:audio>
                                  </p:subTnLst>
                                </p:cTn>
                              </p:par>
                              <p:par>
                                <p:cTn id="59" presetID="53" presetClass="entr" presetSubtype="16"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Effect transition="in" filter="fade">
                                      <p:cBhvr>
                                        <p:cTn id="63" dur="500"/>
                                        <p:tgtEl>
                                          <p:spTgt spid="27"/>
                                        </p:tgtEl>
                                      </p:cBhvr>
                                    </p:animEffec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7" presetClass="emph" presetSubtype="0" repeatCount="5000" fill="remove" grpId="1" nodeType="clickEffect">
                                  <p:stCondLst>
                                    <p:cond delay="0"/>
                                  </p:stCondLst>
                                  <p:childTnLst>
                                    <p:animClr clrSpc="rgb" dir="cw">
                                      <p:cBhvr override="childStyle">
                                        <p:cTn id="68" dur="250" autoRev="1" fill="remove"/>
                                        <p:tgtEl>
                                          <p:spTgt spid="12"/>
                                        </p:tgtEl>
                                        <p:attrNameLst>
                                          <p:attrName>style.color</p:attrName>
                                        </p:attrNameLst>
                                      </p:cBhvr>
                                      <p:to>
                                        <a:srgbClr val="5B9BD5"/>
                                      </p:to>
                                    </p:animClr>
                                    <p:animClr clrSpc="rgb" dir="cw">
                                      <p:cBhvr>
                                        <p:cTn id="69" dur="250" autoRev="1" fill="remove"/>
                                        <p:tgtEl>
                                          <p:spTgt spid="12"/>
                                        </p:tgtEl>
                                        <p:attrNameLst>
                                          <p:attrName>fillcolor</p:attrName>
                                        </p:attrNameLst>
                                      </p:cBhvr>
                                      <p:to>
                                        <a:srgbClr val="5B9BD5"/>
                                      </p:to>
                                    </p:animClr>
                                    <p:set>
                                      <p:cBhvr>
                                        <p:cTn id="70" dur="250" autoRev="1" fill="remove"/>
                                        <p:tgtEl>
                                          <p:spTgt spid="12"/>
                                        </p:tgtEl>
                                        <p:attrNameLst>
                                          <p:attrName>fill.type</p:attrName>
                                        </p:attrNameLst>
                                      </p:cBhvr>
                                      <p:to>
                                        <p:strVal val="solid"/>
                                      </p:to>
                                    </p:set>
                                    <p:set>
                                      <p:cBhvr>
                                        <p:cTn id="71" dur="250" autoRev="1" fill="remove"/>
                                        <p:tgtEl>
                                          <p:spTgt spid="1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orrect-answer.wav"/>
                                        </p:tgtEl>
                                      </p:cMediaNode>
                                    </p:audio>
                                  </p:subTnLst>
                                </p:cTn>
                              </p:par>
                              <p:par>
                                <p:cTn id="72" presetID="53" presetClass="entr" presetSubtype="16"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500" fill="hold"/>
                                        <p:tgtEl>
                                          <p:spTgt spid="19"/>
                                        </p:tgtEl>
                                        <p:attrNameLst>
                                          <p:attrName>ppt_w</p:attrName>
                                        </p:attrNameLst>
                                      </p:cBhvr>
                                      <p:tavLst>
                                        <p:tav tm="0">
                                          <p:val>
                                            <p:fltVal val="0"/>
                                          </p:val>
                                        </p:tav>
                                        <p:tav tm="100000">
                                          <p:val>
                                            <p:strVal val="#ppt_w"/>
                                          </p:val>
                                        </p:tav>
                                      </p:tavLst>
                                    </p:anim>
                                    <p:anim calcmode="lin" valueType="num">
                                      <p:cBhvr>
                                        <p:cTn id="75" dur="500" fill="hold"/>
                                        <p:tgtEl>
                                          <p:spTgt spid="19"/>
                                        </p:tgtEl>
                                        <p:attrNameLst>
                                          <p:attrName>ppt_h</p:attrName>
                                        </p:attrNameLst>
                                      </p:cBhvr>
                                      <p:tavLst>
                                        <p:tav tm="0">
                                          <p:val>
                                            <p:fltVal val="0"/>
                                          </p:val>
                                        </p:tav>
                                        <p:tav tm="100000">
                                          <p:val>
                                            <p:strVal val="#ppt_h"/>
                                          </p:val>
                                        </p:tav>
                                      </p:tavLst>
                                    </p:anim>
                                    <p:animEffect transition="in" filter="fade">
                                      <p:cBhvr>
                                        <p:cTn id="76" dur="500"/>
                                        <p:tgtEl>
                                          <p:spTgt spid="19"/>
                                        </p:tgtEl>
                                      </p:cBhvr>
                                    </p:animEffect>
                                  </p:childTnLst>
                                </p:cTn>
                              </p:par>
                              <p:par>
                                <p:cTn id="77" presetID="53" presetClass="entr" presetSubtype="16" fill="hold" grpId="0" nodeType="withEffect">
                                  <p:stCondLst>
                                    <p:cond delay="500"/>
                                  </p:stCondLst>
                                  <p:childTnLst>
                                    <p:set>
                                      <p:cBhvr>
                                        <p:cTn id="78" dur="1" fill="hold">
                                          <p:stCondLst>
                                            <p:cond delay="0"/>
                                          </p:stCondLst>
                                        </p:cTn>
                                        <p:tgtEl>
                                          <p:spTgt spid="4"/>
                                        </p:tgtEl>
                                        <p:attrNameLst>
                                          <p:attrName>style.visibility</p:attrName>
                                        </p:attrNameLst>
                                      </p:cBhvr>
                                      <p:to>
                                        <p:strVal val="visible"/>
                                      </p:to>
                                    </p:set>
                                    <p:anim calcmode="lin" valueType="num">
                                      <p:cBhvr>
                                        <p:cTn id="79" dur="500" fill="hold"/>
                                        <p:tgtEl>
                                          <p:spTgt spid="4"/>
                                        </p:tgtEl>
                                        <p:attrNameLst>
                                          <p:attrName>ppt_w</p:attrName>
                                        </p:attrNameLst>
                                      </p:cBhvr>
                                      <p:tavLst>
                                        <p:tav tm="0">
                                          <p:val>
                                            <p:fltVal val="0"/>
                                          </p:val>
                                        </p:tav>
                                        <p:tav tm="100000">
                                          <p:val>
                                            <p:strVal val="#ppt_w"/>
                                          </p:val>
                                        </p:tav>
                                      </p:tavLst>
                                    </p:anim>
                                    <p:anim calcmode="lin" valueType="num">
                                      <p:cBhvr>
                                        <p:cTn id="80" dur="500" fill="hold"/>
                                        <p:tgtEl>
                                          <p:spTgt spid="4"/>
                                        </p:tgtEl>
                                        <p:attrNameLst>
                                          <p:attrName>ppt_h</p:attrName>
                                        </p:attrNameLst>
                                      </p:cBhvr>
                                      <p:tavLst>
                                        <p:tav tm="0">
                                          <p:val>
                                            <p:fltVal val="0"/>
                                          </p:val>
                                        </p:tav>
                                        <p:tav tm="100000">
                                          <p:val>
                                            <p:strVal val="#ppt_h"/>
                                          </p:val>
                                        </p:tav>
                                      </p:tavLst>
                                    </p:anim>
                                    <p:animEffect transition="in" filter="fade">
                                      <p:cBhvr>
                                        <p:cTn id="81" dur="500"/>
                                        <p:tgtEl>
                                          <p:spTgt spid="4"/>
                                        </p:tgtEl>
                                      </p:cBhvr>
                                    </p:animEffect>
                                  </p:childTnLst>
                                </p:cTn>
                              </p:par>
                            </p:childTnLst>
                          </p:cTn>
                        </p:par>
                      </p:childTnLst>
                    </p:cTn>
                  </p:par>
                </p:childTnLst>
              </p:cTn>
              <p:nextCondLst>
                <p:cond evt="onClick" delay="0">
                  <p:tgtEl>
                    <p:spTgt spid="12"/>
                  </p:tgtEl>
                </p:cond>
              </p:nextCondLst>
            </p:seq>
          </p:childTnLst>
        </p:cTn>
      </p:par>
    </p:tnLst>
    <p:bldLst>
      <p:bldP spid="4" grpId="0" animBg="1"/>
      <p:bldP spid="9" grpId="0" animBg="1"/>
      <p:bldP spid="9" grpId="1" animBg="1"/>
      <p:bldP spid="10" grpId="0" animBg="1"/>
      <p:bldP spid="10" grpId="1" animBg="1"/>
      <p:bldP spid="12" grpId="0" animBg="1"/>
      <p:bldP spid="12"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4" name="Arrow: Pentagon 3" descr="n67 Fb Tuyen Dang">
            <a:hlinkClick r:id="rId4" action="ppaction://hlinksldjump"/>
            <a:extLst>
              <a:ext uri="{FF2B5EF4-FFF2-40B4-BE49-F238E27FC236}">
                <a16:creationId xmlns:a16="http://schemas.microsoft.com/office/drawing/2014/main" xmlns="" id="{AC898159-1B7B-8A13-8C7F-887C246BA053}"/>
              </a:ext>
            </a:extLst>
          </p:cNvPr>
          <p:cNvSpPr/>
          <p:nvPr/>
        </p:nvSpPr>
        <p:spPr>
          <a:xfrm>
            <a:off x="13627992" y="8775213"/>
            <a:ext cx="3893283" cy="1064338"/>
          </a:xfrm>
          <a:prstGeom prst="homePlate">
            <a:avLst/>
          </a:pr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86">
                <a:solidFill>
                  <a:schemeClr val="tx1"/>
                </a:solidFill>
                <a:latin typeface="Segoe UI Black" panose="020B0A02040204020203" pitchFamily="34" charset="0"/>
                <a:ea typeface="Segoe UI Black" panose="020B0A02040204020203" pitchFamily="34" charset="0"/>
              </a:rPr>
              <a:t>Quay về</a:t>
            </a:r>
          </a:p>
        </p:txBody>
      </p:sp>
      <p:grpSp>
        <p:nvGrpSpPr>
          <p:cNvPr id="7" name="Group 6" descr="n67 Fb Tuyen Dang">
            <a:extLst>
              <a:ext uri="{FF2B5EF4-FFF2-40B4-BE49-F238E27FC236}">
                <a16:creationId xmlns:a16="http://schemas.microsoft.com/office/drawing/2014/main" xmlns="" id="{511381E1-4497-FF24-8DD7-1648BB0C9858}"/>
              </a:ext>
            </a:extLst>
          </p:cNvPr>
          <p:cNvGrpSpPr/>
          <p:nvPr/>
        </p:nvGrpSpPr>
        <p:grpSpPr>
          <a:xfrm>
            <a:off x="990492" y="741950"/>
            <a:ext cx="16307016" cy="1985932"/>
            <a:chOff x="400050" y="552450"/>
            <a:chExt cx="11106150" cy="1352550"/>
          </a:xfrm>
        </p:grpSpPr>
        <p:sp>
          <p:nvSpPr>
            <p:cNvPr id="6" name="Rectangle: Rounded Corners 5">
              <a:extLst>
                <a:ext uri="{FF2B5EF4-FFF2-40B4-BE49-F238E27FC236}">
                  <a16:creationId xmlns:a16="http://schemas.microsoft.com/office/drawing/2014/main" xmlns="" id="{92DE164E-3908-66E2-B2ED-2ED58F2CCE5E}"/>
                </a:ext>
              </a:extLst>
            </p:cNvPr>
            <p:cNvSpPr/>
            <p:nvPr/>
          </p:nvSpPr>
          <p:spPr>
            <a:xfrm>
              <a:off x="552450" y="704850"/>
              <a:ext cx="10953750" cy="12001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5" name="Rectangle: Rounded Corners 4">
              <a:extLst>
                <a:ext uri="{FF2B5EF4-FFF2-40B4-BE49-F238E27FC236}">
                  <a16:creationId xmlns:a16="http://schemas.microsoft.com/office/drawing/2014/main" xmlns="" id="{37741D58-F4FD-F72E-70C0-D9AB743FAED6}"/>
                </a:ext>
              </a:extLst>
            </p:cNvPr>
            <p:cNvSpPr/>
            <p:nvPr/>
          </p:nvSpPr>
          <p:spPr>
            <a:xfrm>
              <a:off x="400050" y="552450"/>
              <a:ext cx="10953750" cy="1200150"/>
            </a:xfrm>
            <a:prstGeom prst="roundRect">
              <a:avLst/>
            </a:prstGeom>
            <a:solidFill>
              <a:srgbClr val="F58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pic>
        <p:nvPicPr>
          <p:cNvPr id="9" name="Picture 8" descr="n67 Fb Tuyen Dang">
            <a:extLst>
              <a:ext uri="{FF2B5EF4-FFF2-40B4-BE49-F238E27FC236}">
                <a16:creationId xmlns:a16="http://schemas.microsoft.com/office/drawing/2014/main" xmlns="" id="{C2301C5D-96EA-E23F-B6C4-779590BD3B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89796" l="9226" r="89881">
                        <a14:foregroundMark x1="9226" y1="16667" x2="9226" y2="16667"/>
                        <a14:backgroundMark x1="8631" y1="17687" x2="8631" y2="17687"/>
                      </a14:backgroundRemoval>
                    </a14:imgEffect>
                  </a14:imgLayer>
                </a14:imgProps>
              </a:ext>
            </a:extLst>
          </a:blip>
          <a:stretch>
            <a:fillRect/>
          </a:stretch>
        </p:blipFill>
        <p:spPr>
          <a:xfrm>
            <a:off x="16162020" y="1790717"/>
            <a:ext cx="1638297" cy="1433503"/>
          </a:xfrm>
          <a:prstGeom prst="rect">
            <a:avLst/>
          </a:prstGeom>
        </p:spPr>
      </p:pic>
      <mc:AlternateContent xmlns:mc="http://schemas.openxmlformats.org/markup-compatibility/2006" xmlns:a14="http://schemas.microsoft.com/office/drawing/2010/main">
        <mc:Choice Requires="a14">
          <p:sp>
            <p:nvSpPr>
              <p:cNvPr id="10" name="Rectangle 9" descr="n67 Fb Tuyen Dang">
                <a:extLst>
                  <a:ext uri="{FF2B5EF4-FFF2-40B4-BE49-F238E27FC236}">
                    <a16:creationId xmlns:a16="http://schemas.microsoft.com/office/drawing/2014/main" xmlns="" id="{6731EB65-FA1B-6D6A-812D-B4A4447A8685}"/>
                  </a:ext>
                </a:extLst>
              </p:cNvPr>
              <p:cNvSpPr/>
              <p:nvPr/>
            </p:nvSpPr>
            <p:spPr>
              <a:xfrm>
                <a:off x="2095343" y="3672906"/>
                <a:ext cx="5929823" cy="1065558"/>
              </a:xfrm>
              <a:prstGeom prst="rect">
                <a:avLst/>
              </a:prstGeom>
              <a:solidFill>
                <a:srgbClr val="FFFE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A. </a:t>
                </a:r>
                <a14:m>
                  <m:oMath xmlns:m="http://schemas.openxmlformats.org/officeDocument/2006/math">
                    <m:acc>
                      <m:accPr>
                        <m:chr m:val="⃗"/>
                        <m:ctrlPr>
                          <a:rPr lang="en-US" sz="4000" i="1">
                            <a:solidFill>
                              <a:schemeClr val="tx1"/>
                            </a:solidFill>
                            <a:latin typeface="Cambria Math" panose="02040503050406030204" pitchFamily="18" charset="0"/>
                            <a:cs typeface="Segoe UI" panose="020B0502040204020203" pitchFamily="34" charset="0"/>
                          </a:rPr>
                        </m:ctrlPr>
                      </m:accPr>
                      <m:e>
                        <m:r>
                          <a:rPr lang="en-US" sz="4000" i="1">
                            <a:solidFill>
                              <a:schemeClr val="tx1"/>
                            </a:solidFill>
                            <a:latin typeface="Cambria Math" panose="02040503050406030204" pitchFamily="18" charset="0"/>
                            <a:cs typeface="Segoe UI" panose="020B0502040204020203" pitchFamily="34" charset="0"/>
                          </a:rPr>
                          <m:t>𝑝</m:t>
                        </m:r>
                      </m:e>
                    </m:acc>
                    <m:r>
                      <a:rPr lang="en-US" sz="4000" i="1">
                        <a:solidFill>
                          <a:schemeClr val="tx1"/>
                        </a:solidFill>
                        <a:latin typeface="Cambria Math" panose="02040503050406030204" pitchFamily="18" charset="0"/>
                        <a:cs typeface="Segoe UI" panose="020B0502040204020203" pitchFamily="34" charset="0"/>
                      </a:rPr>
                      <m:t>=</m:t>
                    </m:r>
                    <m:r>
                      <a:rPr lang="en-US" sz="4000" i="1">
                        <a:solidFill>
                          <a:schemeClr val="tx1"/>
                        </a:solidFill>
                        <a:latin typeface="Cambria Math" panose="02040503050406030204" pitchFamily="18" charset="0"/>
                        <a:cs typeface="Segoe UI" panose="020B0502040204020203" pitchFamily="34" charset="0"/>
                      </a:rPr>
                      <m:t>𝑚</m:t>
                    </m:r>
                    <m:acc>
                      <m:accPr>
                        <m:chr m:val="⃗"/>
                        <m:ctrlPr>
                          <a:rPr lang="en-US" sz="4000" i="1">
                            <a:solidFill>
                              <a:schemeClr val="tx1"/>
                            </a:solidFill>
                            <a:latin typeface="Cambria Math" panose="02040503050406030204" pitchFamily="18" charset="0"/>
                            <a:cs typeface="Segoe UI" panose="020B0502040204020203" pitchFamily="34" charset="0"/>
                          </a:rPr>
                        </m:ctrlPr>
                      </m:accPr>
                      <m:e>
                        <m:r>
                          <a:rPr lang="en-US" sz="4000" i="1">
                            <a:solidFill>
                              <a:schemeClr val="tx1"/>
                            </a:solidFill>
                            <a:latin typeface="Cambria Math" panose="02040503050406030204" pitchFamily="18" charset="0"/>
                            <a:cs typeface="Segoe UI" panose="020B0502040204020203" pitchFamily="34" charset="0"/>
                          </a:rPr>
                          <m:t>𝑣</m:t>
                        </m:r>
                      </m:e>
                    </m:acc>
                  </m:oMath>
                </a14:m>
                <a:endParaRPr lang="en-US" sz="4000">
                  <a:solidFill>
                    <a:schemeClr val="tx1"/>
                  </a:solidFill>
                  <a:latin typeface="Segoe UI" panose="020B0502040204020203" pitchFamily="34" charset="0"/>
                  <a:cs typeface="Segoe UI" panose="020B0502040204020203" pitchFamily="34" charset="0"/>
                </a:endParaRPr>
              </a:p>
            </p:txBody>
          </p:sp>
        </mc:Choice>
        <mc:Fallback xmlns="">
          <p:sp>
            <p:nvSpPr>
              <p:cNvPr id="10" name="Rectangle 9" descr="n67 Fb Tuyen Dang">
                <a:extLst>
                  <a:ext uri="{FF2B5EF4-FFF2-40B4-BE49-F238E27FC236}">
                    <a16:creationId xmlns:a16="http://schemas.microsoft.com/office/drawing/2014/main" id="{6731EB65-FA1B-6D6A-812D-B4A4447A8685}"/>
                  </a:ext>
                </a:extLst>
              </p:cNvPr>
              <p:cNvSpPr>
                <a:spLocks noRot="1" noChangeAspect="1" noMove="1" noResize="1" noEditPoints="1" noAdjustHandles="1" noChangeArrowheads="1" noChangeShapeType="1" noTextEdit="1"/>
              </p:cNvSpPr>
              <p:nvPr/>
            </p:nvSpPr>
            <p:spPr>
              <a:xfrm>
                <a:off x="2095343" y="3672906"/>
                <a:ext cx="5929823" cy="1065558"/>
              </a:xfrm>
              <a:prstGeom prst="rect">
                <a:avLst/>
              </a:prstGeom>
              <a:blipFill>
                <a:blip r:embed="rId7"/>
                <a:stretch>
                  <a:fillRect b="-6818"/>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descr="n67 Fb Tuyen Dang">
                <a:extLst>
                  <a:ext uri="{FF2B5EF4-FFF2-40B4-BE49-F238E27FC236}">
                    <a16:creationId xmlns:a16="http://schemas.microsoft.com/office/drawing/2014/main" xmlns="" id="{21F67B58-1D2E-C653-5A1B-B66C842A0C52}"/>
                  </a:ext>
                </a:extLst>
              </p:cNvPr>
              <p:cNvSpPr/>
              <p:nvPr/>
            </p:nvSpPr>
            <p:spPr>
              <a:xfrm>
                <a:off x="2095345" y="5684066"/>
                <a:ext cx="5929823" cy="106555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B. </a:t>
                </a:r>
                <a14:m>
                  <m:oMath xmlns:m="http://schemas.openxmlformats.org/officeDocument/2006/math">
                    <m:r>
                      <a:rPr lang="en-US" sz="4000" i="1">
                        <a:solidFill>
                          <a:schemeClr val="tx1"/>
                        </a:solidFill>
                        <a:latin typeface="Cambria Math" panose="02040503050406030204" pitchFamily="18" charset="0"/>
                        <a:cs typeface="Segoe UI" panose="020B0502040204020203" pitchFamily="34" charset="0"/>
                      </a:rPr>
                      <m:t>𝑝</m:t>
                    </m:r>
                    <m:r>
                      <a:rPr lang="en-US" sz="4000" i="1">
                        <a:solidFill>
                          <a:schemeClr val="tx1"/>
                        </a:solidFill>
                        <a:latin typeface="Cambria Math" panose="02040503050406030204" pitchFamily="18" charset="0"/>
                        <a:cs typeface="Segoe UI" panose="020B0502040204020203" pitchFamily="34" charset="0"/>
                      </a:rPr>
                      <m:t>=</m:t>
                    </m:r>
                    <m:r>
                      <a:rPr lang="en-US" sz="4000" i="1">
                        <a:solidFill>
                          <a:schemeClr val="tx1"/>
                        </a:solidFill>
                        <a:latin typeface="Cambria Math" panose="02040503050406030204" pitchFamily="18" charset="0"/>
                        <a:cs typeface="Segoe UI" panose="020B0502040204020203" pitchFamily="34" charset="0"/>
                      </a:rPr>
                      <m:t>𝑚𝑣</m:t>
                    </m:r>
                  </m:oMath>
                </a14:m>
                <a:endParaRPr lang="en-US" sz="4000">
                  <a:solidFill>
                    <a:schemeClr val="tx1"/>
                  </a:solidFill>
                  <a:latin typeface="Segoe UI" panose="020B0502040204020203" pitchFamily="34" charset="0"/>
                  <a:cs typeface="Segoe UI" panose="020B0502040204020203" pitchFamily="34" charset="0"/>
                </a:endParaRPr>
              </a:p>
            </p:txBody>
          </p:sp>
        </mc:Choice>
        <mc:Fallback xmlns="">
          <p:sp>
            <p:nvSpPr>
              <p:cNvPr id="11" name="Rectangle 10" descr="n67 Fb Tuyen Dang">
                <a:extLst>
                  <a:ext uri="{FF2B5EF4-FFF2-40B4-BE49-F238E27FC236}">
                    <a16:creationId xmlns:a16="http://schemas.microsoft.com/office/drawing/2014/main" id="{21F67B58-1D2E-C653-5A1B-B66C842A0C52}"/>
                  </a:ext>
                </a:extLst>
              </p:cNvPr>
              <p:cNvSpPr>
                <a:spLocks noRot="1" noChangeAspect="1" noMove="1" noResize="1" noEditPoints="1" noAdjustHandles="1" noChangeArrowheads="1" noChangeShapeType="1" noTextEdit="1"/>
              </p:cNvSpPr>
              <p:nvPr/>
            </p:nvSpPr>
            <p:spPr>
              <a:xfrm>
                <a:off x="2095345" y="5684066"/>
                <a:ext cx="5929823" cy="1065558"/>
              </a:xfrm>
              <a:prstGeom prst="rect">
                <a:avLst/>
              </a:prstGeom>
              <a:blipFill>
                <a:blip r:embed="rId8"/>
                <a:stretch>
                  <a:fillRect b="-678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descr="n67 Fb Tuyen Dang">
                <a:extLst>
                  <a:ext uri="{FF2B5EF4-FFF2-40B4-BE49-F238E27FC236}">
                    <a16:creationId xmlns:a16="http://schemas.microsoft.com/office/drawing/2014/main" xmlns="" id="{2C48992F-005C-ED44-6D09-B115CE25D4FC}"/>
                  </a:ext>
                </a:extLst>
              </p:cNvPr>
              <p:cNvSpPr/>
              <p:nvPr/>
            </p:nvSpPr>
            <p:spPr>
              <a:xfrm>
                <a:off x="10232199" y="3653237"/>
                <a:ext cx="5929824" cy="1065558"/>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C. </a:t>
                </a:r>
                <a14:m>
                  <m:oMath xmlns:m="http://schemas.openxmlformats.org/officeDocument/2006/math">
                    <m:r>
                      <a:rPr lang="en-US" sz="4000" i="1">
                        <a:solidFill>
                          <a:schemeClr val="tx1"/>
                        </a:solidFill>
                        <a:latin typeface="Cambria Math" panose="02040503050406030204" pitchFamily="18" charset="0"/>
                        <a:cs typeface="Segoe UI" panose="020B0502040204020203" pitchFamily="34" charset="0"/>
                      </a:rPr>
                      <m:t>𝑝</m:t>
                    </m:r>
                    <m:r>
                      <a:rPr lang="en-US" sz="4000" i="1">
                        <a:solidFill>
                          <a:schemeClr val="tx1"/>
                        </a:solidFill>
                        <a:latin typeface="Cambria Math" panose="02040503050406030204" pitchFamily="18" charset="0"/>
                        <a:cs typeface="Segoe UI" panose="020B0502040204020203" pitchFamily="34" charset="0"/>
                      </a:rPr>
                      <m:t>=</m:t>
                    </m:r>
                    <m:r>
                      <a:rPr lang="en-US" sz="4000" i="1">
                        <a:solidFill>
                          <a:schemeClr val="tx1"/>
                        </a:solidFill>
                        <a:latin typeface="Cambria Math" panose="02040503050406030204" pitchFamily="18" charset="0"/>
                        <a:cs typeface="Segoe UI" panose="020B0502040204020203" pitchFamily="34" charset="0"/>
                      </a:rPr>
                      <m:t>𝑚𝑎</m:t>
                    </m:r>
                  </m:oMath>
                </a14:m>
                <a:endParaRPr lang="en-US" sz="4000">
                  <a:solidFill>
                    <a:schemeClr val="tx1"/>
                  </a:solidFill>
                  <a:latin typeface="Segoe UI" panose="020B0502040204020203" pitchFamily="34" charset="0"/>
                  <a:cs typeface="Segoe UI" panose="020B0502040204020203" pitchFamily="34" charset="0"/>
                </a:endParaRPr>
              </a:p>
            </p:txBody>
          </p:sp>
        </mc:Choice>
        <mc:Fallback xmlns="">
          <p:sp>
            <p:nvSpPr>
              <p:cNvPr id="12" name="Rectangle 11" descr="n67 Fb Tuyen Dang">
                <a:extLst>
                  <a:ext uri="{FF2B5EF4-FFF2-40B4-BE49-F238E27FC236}">
                    <a16:creationId xmlns:a16="http://schemas.microsoft.com/office/drawing/2014/main" id="{2C48992F-005C-ED44-6D09-B115CE25D4FC}"/>
                  </a:ext>
                </a:extLst>
              </p:cNvPr>
              <p:cNvSpPr>
                <a:spLocks noRot="1" noChangeAspect="1" noMove="1" noResize="1" noEditPoints="1" noAdjustHandles="1" noChangeArrowheads="1" noChangeShapeType="1" noTextEdit="1"/>
              </p:cNvSpPr>
              <p:nvPr/>
            </p:nvSpPr>
            <p:spPr>
              <a:xfrm>
                <a:off x="10232199" y="3653237"/>
                <a:ext cx="5929824" cy="1065558"/>
              </a:xfrm>
              <a:prstGeom prst="rect">
                <a:avLst/>
              </a:prstGeom>
              <a:blipFill>
                <a:blip r:embed="rId9"/>
                <a:stretch>
                  <a:fillRect b="-678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descr="n67 Fb Tuyen Dang">
                <a:extLst>
                  <a:ext uri="{FF2B5EF4-FFF2-40B4-BE49-F238E27FC236}">
                    <a16:creationId xmlns:a16="http://schemas.microsoft.com/office/drawing/2014/main" xmlns="" id="{D568F1FB-EAC3-2E7B-60CB-7B16C9A85881}"/>
                  </a:ext>
                </a:extLst>
              </p:cNvPr>
              <p:cNvSpPr/>
              <p:nvPr/>
            </p:nvSpPr>
            <p:spPr>
              <a:xfrm>
                <a:off x="10232201" y="5650681"/>
                <a:ext cx="5929823" cy="1065558"/>
              </a:xfrm>
              <a:prstGeom prst="rect">
                <a:avLst/>
              </a:prstGeom>
              <a:solidFill>
                <a:srgbClr val="D9B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D. </a:t>
                </a:r>
                <a14:m>
                  <m:oMath xmlns:m="http://schemas.openxmlformats.org/officeDocument/2006/math">
                    <m:acc>
                      <m:accPr>
                        <m:chr m:val="⃗"/>
                        <m:ctrlPr>
                          <a:rPr lang="en-US" sz="4000" i="1">
                            <a:solidFill>
                              <a:schemeClr val="tx1"/>
                            </a:solidFill>
                            <a:latin typeface="Cambria Math" panose="02040503050406030204" pitchFamily="18" charset="0"/>
                            <a:cs typeface="Segoe UI" panose="020B0502040204020203" pitchFamily="34" charset="0"/>
                          </a:rPr>
                        </m:ctrlPr>
                      </m:accPr>
                      <m:e>
                        <m:r>
                          <a:rPr lang="en-US" sz="4000" i="1">
                            <a:solidFill>
                              <a:schemeClr val="tx1"/>
                            </a:solidFill>
                            <a:latin typeface="Cambria Math" panose="02040503050406030204" pitchFamily="18" charset="0"/>
                            <a:cs typeface="Segoe UI" panose="020B0502040204020203" pitchFamily="34" charset="0"/>
                          </a:rPr>
                          <m:t>𝑝</m:t>
                        </m:r>
                      </m:e>
                    </m:acc>
                    <m:r>
                      <a:rPr lang="en-US" sz="4000" i="1">
                        <a:solidFill>
                          <a:schemeClr val="tx1"/>
                        </a:solidFill>
                        <a:latin typeface="Cambria Math" panose="02040503050406030204" pitchFamily="18" charset="0"/>
                        <a:cs typeface="Segoe UI" panose="020B0502040204020203" pitchFamily="34" charset="0"/>
                      </a:rPr>
                      <m:t>=</m:t>
                    </m:r>
                    <m:r>
                      <a:rPr lang="en-US" sz="4000" i="1">
                        <a:solidFill>
                          <a:schemeClr val="tx1"/>
                        </a:solidFill>
                        <a:latin typeface="Cambria Math" panose="02040503050406030204" pitchFamily="18" charset="0"/>
                        <a:cs typeface="Segoe UI" panose="020B0502040204020203" pitchFamily="34" charset="0"/>
                      </a:rPr>
                      <m:t>𝑚</m:t>
                    </m:r>
                    <m:acc>
                      <m:accPr>
                        <m:chr m:val="⃗"/>
                        <m:ctrlPr>
                          <a:rPr lang="en-US" sz="4000" i="1">
                            <a:solidFill>
                              <a:schemeClr val="tx1"/>
                            </a:solidFill>
                            <a:latin typeface="Cambria Math" panose="02040503050406030204" pitchFamily="18" charset="0"/>
                            <a:cs typeface="Segoe UI" panose="020B0502040204020203" pitchFamily="34" charset="0"/>
                          </a:rPr>
                        </m:ctrlPr>
                      </m:accPr>
                      <m:e>
                        <m:r>
                          <a:rPr lang="en-US" sz="4000" i="1">
                            <a:solidFill>
                              <a:schemeClr val="tx1"/>
                            </a:solidFill>
                            <a:latin typeface="Cambria Math" panose="02040503050406030204" pitchFamily="18" charset="0"/>
                            <a:cs typeface="Segoe UI" panose="020B0502040204020203" pitchFamily="34" charset="0"/>
                          </a:rPr>
                          <m:t>𝑎</m:t>
                        </m:r>
                      </m:e>
                    </m:acc>
                  </m:oMath>
                </a14:m>
                <a:endParaRPr lang="en-US" sz="4000">
                  <a:solidFill>
                    <a:schemeClr val="tx1"/>
                  </a:solidFill>
                  <a:latin typeface="Segoe UI" panose="020B0502040204020203" pitchFamily="34" charset="0"/>
                  <a:cs typeface="Segoe UI" panose="020B0502040204020203" pitchFamily="34" charset="0"/>
                </a:endParaRPr>
              </a:p>
            </p:txBody>
          </p:sp>
        </mc:Choice>
        <mc:Fallback xmlns="">
          <p:sp>
            <p:nvSpPr>
              <p:cNvPr id="13" name="Rectangle 12" descr="n67 Fb Tuyen Dang">
                <a:extLst>
                  <a:ext uri="{FF2B5EF4-FFF2-40B4-BE49-F238E27FC236}">
                    <a16:creationId xmlns:a16="http://schemas.microsoft.com/office/drawing/2014/main" id="{D568F1FB-EAC3-2E7B-60CB-7B16C9A85881}"/>
                  </a:ext>
                </a:extLst>
              </p:cNvPr>
              <p:cNvSpPr>
                <a:spLocks noRot="1" noChangeAspect="1" noMove="1" noResize="1" noEditPoints="1" noAdjustHandles="1" noChangeArrowheads="1" noChangeShapeType="1" noTextEdit="1"/>
              </p:cNvSpPr>
              <p:nvPr/>
            </p:nvSpPr>
            <p:spPr>
              <a:xfrm>
                <a:off x="10232201" y="5650681"/>
                <a:ext cx="5929823" cy="1065558"/>
              </a:xfrm>
              <a:prstGeom prst="rect">
                <a:avLst/>
              </a:prstGeom>
              <a:blipFill>
                <a:blip r:embed="rId10"/>
                <a:stretch>
                  <a:fillRect b="-6780"/>
                </a:stretch>
              </a:blipFill>
              <a:ln>
                <a:solidFill>
                  <a:schemeClr val="tx1"/>
                </a:solidFill>
              </a:ln>
            </p:spPr>
            <p:txBody>
              <a:bodyPr/>
              <a:lstStyle/>
              <a:p>
                <a:r>
                  <a:rPr lang="en-US">
                    <a:noFill/>
                  </a:rPr>
                  <a:t> </a:t>
                </a:r>
              </a:p>
            </p:txBody>
          </p:sp>
        </mc:Fallback>
      </mc:AlternateContent>
      <p:sp>
        <p:nvSpPr>
          <p:cNvPr id="14" name="TextBox 13" descr="n67 Fb Tuyen Dang">
            <a:extLst>
              <a:ext uri="{FF2B5EF4-FFF2-40B4-BE49-F238E27FC236}">
                <a16:creationId xmlns:a16="http://schemas.microsoft.com/office/drawing/2014/main" xmlns="" id="{8F83B262-926E-1948-9035-21F6B135E8A6}"/>
              </a:ext>
            </a:extLst>
          </p:cNvPr>
          <p:cNvSpPr txBox="1"/>
          <p:nvPr/>
        </p:nvSpPr>
        <p:spPr>
          <a:xfrm>
            <a:off x="1220919" y="1267530"/>
            <a:ext cx="15403956" cy="830997"/>
          </a:xfrm>
          <a:prstGeom prst="rect">
            <a:avLst/>
          </a:prstGeom>
          <a:noFill/>
        </p:spPr>
        <p:txBody>
          <a:bodyPr wrap="square">
            <a:spAutoFit/>
          </a:bodyPr>
          <a:lstStyle/>
          <a:p>
            <a:pPr algn="ctr"/>
            <a:r>
              <a:rPr lang="en-US" sz="4800" b="1">
                <a:latin typeface="Segoe UI" panose="020B0502040204020203" pitchFamily="34" charset="0"/>
                <a:cs typeface="Segoe UI" panose="020B0502040204020203" pitchFamily="34" charset="0"/>
              </a:rPr>
              <a:t>Câu 4:</a:t>
            </a:r>
            <a:r>
              <a:rPr lang="en-US" sz="4800">
                <a:latin typeface="Segoe UI" panose="020B0502040204020203" pitchFamily="34" charset="0"/>
                <a:cs typeface="Segoe UI" panose="020B0502040204020203" pitchFamily="34" charset="0"/>
              </a:rPr>
              <a:t> Động lượng được xác định bởi công thức nào? </a:t>
            </a:r>
          </a:p>
        </p:txBody>
      </p:sp>
      <p:pic>
        <p:nvPicPr>
          <p:cNvPr id="16" name="Picture 15" descr="n67 Fb Tuyen Dang">
            <a:extLst>
              <a:ext uri="{FF2B5EF4-FFF2-40B4-BE49-F238E27FC236}">
                <a16:creationId xmlns:a16="http://schemas.microsoft.com/office/drawing/2014/main" xmlns="" id="{38A05521-8450-C1CC-3F6C-81EDB8548F1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876" b="92308" l="2837" r="94326">
                        <a14:foregroundMark x1="29078" y1="8876" x2="29078" y2="8876"/>
                        <a14:foregroundMark x1="29078" y1="8876" x2="29078" y2="8876"/>
                        <a14:foregroundMark x1="29078" y1="8876" x2="29078" y2="8876"/>
                        <a14:foregroundMark x1="70922" y1="8876" x2="70922" y2="8876"/>
                        <a14:foregroundMark x1="70922" y1="8876" x2="70922" y2="8876"/>
                        <a14:foregroundMark x1="70922" y1="8876" x2="70922" y2="8876"/>
                        <a14:foregroundMark x1="89362" y1="23669" x2="89362" y2="23669"/>
                        <a14:foregroundMark x1="89362" y1="23669" x2="89362" y2="23669"/>
                        <a14:foregroundMark x1="92908" y1="23669" x2="92908" y2="23669"/>
                        <a14:foregroundMark x1="92908" y1="23669" x2="92908" y2="23669"/>
                        <a14:foregroundMark x1="26950" y1="37870" x2="32624" y2="75740"/>
                        <a14:foregroundMark x1="16312" y1="45562" x2="21986" y2="81657"/>
                        <a14:foregroundMark x1="21986" y1="88166" x2="63121" y2="92308"/>
                        <a14:foregroundMark x1="94326" y1="39645" x2="94326" y2="39645"/>
                        <a14:foregroundMark x1="94326" y1="39645" x2="94326" y2="39645"/>
                        <a14:backgroundMark x1="2128" y1="22485" x2="2128" y2="22485"/>
                        <a14:backgroundMark x1="4255" y1="20710" x2="709" y2="22485"/>
                        <a14:backgroundMark x1="19858" y1="32544" x2="19858" y2="32544"/>
                        <a14:backgroundMark x1="76596" y1="32544" x2="76596" y2="32544"/>
                      </a14:backgroundRemoval>
                    </a14:imgEffect>
                  </a14:imgLayer>
                </a14:imgProps>
              </a:ext>
            </a:extLst>
          </a:blip>
          <a:stretch>
            <a:fillRect/>
          </a:stretch>
        </p:blipFill>
        <p:spPr>
          <a:xfrm rot="20684973">
            <a:off x="244131" y="7202166"/>
            <a:ext cx="2243930" cy="2689532"/>
          </a:xfrm>
          <a:prstGeom prst="rect">
            <a:avLst/>
          </a:prstGeom>
        </p:spPr>
      </p:pic>
      <p:pic>
        <p:nvPicPr>
          <p:cNvPr id="23" name="Picture 22" descr="n67 Fb Tuyen Dang">
            <a:extLst>
              <a:ext uri="{FF2B5EF4-FFF2-40B4-BE49-F238E27FC236}">
                <a16:creationId xmlns:a16="http://schemas.microsoft.com/office/drawing/2014/main" xmlns="" id="{3CE8ACA4-05B3-42EF-A30E-A78C9BF8A4A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377" b="89529" l="5572" r="94721">
                        <a14:foregroundMark x1="6158" y1="63874" x2="6158" y2="63874"/>
                        <a14:foregroundMark x1="5572" y1="63874" x2="5572" y2="63874"/>
                        <a14:foregroundMark x1="5572" y1="63874" x2="5572" y2="63874"/>
                        <a14:foregroundMark x1="50733" y1="8377" x2="50733" y2="8377"/>
                        <a14:foregroundMark x1="50733" y1="8377" x2="50733" y2="8377"/>
                        <a14:foregroundMark x1="50733" y1="8377" x2="50733" y2="8377"/>
                        <a14:foregroundMark x1="90029" y1="72251" x2="90029" y2="72251"/>
                        <a14:foregroundMark x1="90029" y1="72251" x2="90029" y2="72251"/>
                        <a14:foregroundMark x1="89443" y1="72251" x2="89443" y2="72251"/>
                        <a14:foregroundMark x1="91789" y1="77487" x2="91789" y2="77487"/>
                        <a14:foregroundMark x1="94135" y1="80628" x2="94135" y2="80628"/>
                        <a14:foregroundMark x1="94135" y1="80628" x2="94135" y2="80628"/>
                        <a14:foregroundMark x1="94721" y1="83770" x2="94721" y2="83770"/>
                        <a14:foregroundMark x1="94721" y1="83770" x2="94721" y2="83770"/>
                      </a14:backgroundRemoval>
                    </a14:imgEffect>
                  </a14:imgLayer>
                </a14:imgProps>
              </a:ext>
            </a:extLst>
          </a:blip>
          <a:stretch>
            <a:fillRect/>
          </a:stretch>
        </p:blipFill>
        <p:spPr>
          <a:xfrm>
            <a:off x="7040891" y="9163345"/>
            <a:ext cx="2348487" cy="1315428"/>
          </a:xfrm>
          <a:prstGeom prst="rect">
            <a:avLst/>
          </a:prstGeom>
        </p:spPr>
      </p:pic>
      <p:pic>
        <p:nvPicPr>
          <p:cNvPr id="24" name="Picture 23" descr="n67 Fb Tuyen Dang">
            <a:extLst>
              <a:ext uri="{FF2B5EF4-FFF2-40B4-BE49-F238E27FC236}">
                <a16:creationId xmlns:a16="http://schemas.microsoft.com/office/drawing/2014/main" xmlns="" id="{721D4429-34CC-1514-87C2-7D1BE49BB21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15728475" y="6701622"/>
            <a:ext cx="1792800" cy="1740684"/>
          </a:xfrm>
          <a:prstGeom prst="rect">
            <a:avLst/>
          </a:prstGeom>
        </p:spPr>
      </p:pic>
      <p:pic>
        <p:nvPicPr>
          <p:cNvPr id="25" name="Picture 24" descr="n67 Fb Tuyen Dang">
            <a:extLst>
              <a:ext uri="{FF2B5EF4-FFF2-40B4-BE49-F238E27FC236}">
                <a16:creationId xmlns:a16="http://schemas.microsoft.com/office/drawing/2014/main" xmlns="" id="{F30568EA-0CF2-E7AD-910C-69A4F8FAF3E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59810" y="4531877"/>
            <a:ext cx="1951556" cy="1894824"/>
          </a:xfrm>
          <a:prstGeom prst="rect">
            <a:avLst/>
          </a:prstGeom>
        </p:spPr>
      </p:pic>
      <p:pic>
        <p:nvPicPr>
          <p:cNvPr id="26" name="Picture 25" descr="n67 Fb Tuyen Dang">
            <a:extLst>
              <a:ext uri="{FF2B5EF4-FFF2-40B4-BE49-F238E27FC236}">
                <a16:creationId xmlns:a16="http://schemas.microsoft.com/office/drawing/2014/main" xmlns="" id="{7F896839-F82B-D118-449F-78386342E456}"/>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605" b="91525" l="9896" r="89063">
                        <a14:foregroundMark x1="36979" y1="15254" x2="36979" y2="15254"/>
                        <a14:foregroundMark x1="36979" y1="15254" x2="36979" y2="15254"/>
                        <a14:foregroundMark x1="36979" y1="15819" x2="36979" y2="15819"/>
                        <a14:foregroundMark x1="30208" y1="24294" x2="30208" y2="24294"/>
                        <a14:foregroundMark x1="30208" y1="24294" x2="30208" y2="24294"/>
                        <a14:foregroundMark x1="11458" y1="91525" x2="11458" y2="91525"/>
                        <a14:foregroundMark x1="11458" y1="91525" x2="11458" y2="91525"/>
                        <a14:foregroundMark x1="66146" y1="33898" x2="66146" y2="33898"/>
                        <a14:foregroundMark x1="66146" y1="33898" x2="66146" y2="33898"/>
                        <a14:foregroundMark x1="56771" y1="22034" x2="56771" y2="22034"/>
                        <a14:foregroundMark x1="56771" y1="22034" x2="56771" y2="22034"/>
                        <a14:foregroundMark x1="56771" y1="22034" x2="56771" y2="22034"/>
                        <a14:foregroundMark x1="61458" y1="11299" x2="61458" y2="11299"/>
                        <a14:foregroundMark x1="50521" y1="12429" x2="50521" y2="12429"/>
                        <a14:foregroundMark x1="78125" y1="38983" x2="78125" y2="38983"/>
                        <a14:foregroundMark x1="78125" y1="38983" x2="78125" y2="38983"/>
                        <a14:foregroundMark x1="83333" y1="33333" x2="83333" y2="33333"/>
                        <a14:foregroundMark x1="78125" y1="56497" x2="78125" y2="56497"/>
                        <a14:foregroundMark x1="82813" y1="52542" x2="82813" y2="52542"/>
                        <a14:foregroundMark x1="71875" y1="67797" x2="71875" y2="67797"/>
                        <a14:foregroundMark x1="74479" y1="54802" x2="74479" y2="54802"/>
                      </a14:backgroundRemoval>
                    </a14:imgEffect>
                  </a14:imgLayer>
                </a14:imgProps>
              </a:ext>
            </a:extLst>
          </a:blip>
          <a:stretch>
            <a:fillRect/>
          </a:stretch>
        </p:blipFill>
        <p:spPr>
          <a:xfrm>
            <a:off x="15354300" y="3368896"/>
            <a:ext cx="2804774" cy="2585650"/>
          </a:xfrm>
          <a:prstGeom prst="rect">
            <a:avLst/>
          </a:prstGeom>
        </p:spPr>
      </p:pic>
      <p:pic>
        <p:nvPicPr>
          <p:cNvPr id="18" name="Picture 4" descr="n67 Fb Tuyen Dang">
            <a:extLst>
              <a:ext uri="{FF2B5EF4-FFF2-40B4-BE49-F238E27FC236}">
                <a16:creationId xmlns:a16="http://schemas.microsoft.com/office/drawing/2014/main" xmlns="" id="{CC2A07AA-F2C3-9BBE-4F65-8C10D58AF00F}"/>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522000" y="3714164"/>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n67 Fb Tuyen Dang">
            <a:extLst>
              <a:ext uri="{FF2B5EF4-FFF2-40B4-BE49-F238E27FC236}">
                <a16:creationId xmlns:a16="http://schemas.microsoft.com/office/drawing/2014/main" xmlns="" id="{B5E87D35-3C7B-3212-52FA-F9236DCF50C6}"/>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783" b="91848" l="5061" r="92178">
                        <a14:foregroundMark x1="11503" y1="50000" x2="11503" y2="50000"/>
                        <a14:foregroundMark x1="11503" y1="50000" x2="11503" y2="50000"/>
                        <a14:foregroundMark x1="50153" y1="85870" x2="50153" y2="85870"/>
                        <a14:foregroundMark x1="50153" y1="85870" x2="50153" y2="85870"/>
                        <a14:foregroundMark x1="50153" y1="85870" x2="50153" y2="85870"/>
                        <a14:foregroundMark x1="50920" y1="85870" x2="50920" y2="85870"/>
                        <a14:foregroundMark x1="50920" y1="85870" x2="50920" y2="85870"/>
                        <a14:foregroundMark x1="50920" y1="85870" x2="50920" y2="85870"/>
                        <a14:foregroundMark x1="50307" y1="92391" x2="50307" y2="92391"/>
                        <a14:foregroundMark x1="72086" y1="59239" x2="72086" y2="59239"/>
                        <a14:foregroundMark x1="72086" y1="59239" x2="72086" y2="59239"/>
                        <a14:foregroundMark x1="72086" y1="59239" x2="72086" y2="59239"/>
                        <a14:foregroundMark x1="92331" y1="46739" x2="92331" y2="46739"/>
                        <a14:foregroundMark x1="92331" y1="46739" x2="92331" y2="46739"/>
                        <a14:foregroundMark x1="92025" y1="46739" x2="92025" y2="46739"/>
                        <a14:foregroundMark x1="5061" y1="22283" x2="5061" y2="22283"/>
                      </a14:backgroundRemoval>
                    </a14:imgEffect>
                  </a14:imgLayer>
                </a14:imgProps>
              </a:ext>
            </a:extLst>
          </a:blip>
          <a:stretch>
            <a:fillRect/>
          </a:stretch>
        </p:blipFill>
        <p:spPr>
          <a:xfrm rot="20771308">
            <a:off x="-1140666" y="-259667"/>
            <a:ext cx="6376525" cy="1799509"/>
          </a:xfrm>
          <a:prstGeom prst="rect">
            <a:avLst/>
          </a:prstGeom>
        </p:spPr>
      </p:pic>
      <p:pic>
        <p:nvPicPr>
          <p:cNvPr id="27" name="Picture 4" descr="n67 Fb Tuyen Dang">
            <a:extLst>
              <a:ext uri="{FF2B5EF4-FFF2-40B4-BE49-F238E27FC236}">
                <a16:creationId xmlns:a16="http://schemas.microsoft.com/office/drawing/2014/main" xmlns="" id="{E88BE3C4-FE7F-B3BC-5971-940361377659}"/>
              </a:ext>
            </a:extLst>
          </p:cNvPr>
          <p:cNvPicPr>
            <a:picLocks noChangeAspect="1" noChangeArrowheads="1"/>
          </p:cNvPicPr>
          <p:nvPr/>
        </p:nvPicPr>
        <p:blipFill rotWithShape="1">
          <a:blip r:embed="rId23" cstate="print">
            <a:extLst>
              <a:ext uri="{BEBA8EAE-BF5A-486C-A8C5-ECC9F3942E4B}">
                <a14:imgProps xmlns:a14="http://schemas.microsoft.com/office/drawing/2010/main">
                  <a14:imgLayer r:embed="rId20">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600379" y="5687525"/>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n67 Fb Tuyen Dang">
            <a:extLst>
              <a:ext uri="{FF2B5EF4-FFF2-40B4-BE49-F238E27FC236}">
                <a16:creationId xmlns:a16="http://schemas.microsoft.com/office/drawing/2014/main" xmlns="" id="{74A54BA4-53FA-D7A5-D78A-E35C5CCA5E60}"/>
              </a:ext>
            </a:extLst>
          </p:cNvPr>
          <p:cNvPicPr>
            <a:picLocks noChangeAspect="1" noChangeArrowheads="1"/>
          </p:cNvPicPr>
          <p:nvPr/>
        </p:nvPicPr>
        <p:blipFill rotWithShape="1">
          <a:blip r:embed="rId23" cstate="print">
            <a:extLst>
              <a:ext uri="{BEBA8EAE-BF5A-486C-A8C5-ECC9F3942E4B}">
                <a14:imgProps xmlns:a14="http://schemas.microsoft.com/office/drawing/2010/main">
                  <a14:imgLayer r:embed="rId20">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706602" y="3629025"/>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n67 Fb Tuyen Dang">
            <a:extLst>
              <a:ext uri="{FF2B5EF4-FFF2-40B4-BE49-F238E27FC236}">
                <a16:creationId xmlns:a16="http://schemas.microsoft.com/office/drawing/2014/main" xmlns="" id="{4763799B-0888-C24B-694C-7F3288B3E1D9}"/>
              </a:ext>
            </a:extLst>
          </p:cNvPr>
          <p:cNvPicPr>
            <a:picLocks noChangeAspect="1" noChangeArrowheads="1"/>
          </p:cNvPicPr>
          <p:nvPr/>
        </p:nvPicPr>
        <p:blipFill rotWithShape="1">
          <a:blip r:embed="rId23" cstate="print">
            <a:extLst>
              <a:ext uri="{BEBA8EAE-BF5A-486C-A8C5-ECC9F3942E4B}">
                <a14:imgProps xmlns:a14="http://schemas.microsoft.com/office/drawing/2010/main">
                  <a14:imgLayer r:embed="rId20">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706602" y="5595908"/>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75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repeatCount="5000" fill="remove" grpId="1" nodeType="clickEffect">
                                  <p:stCondLst>
                                    <p:cond delay="0"/>
                                  </p:stCondLst>
                                  <p:childTnLst>
                                    <p:animClr clrSpc="rgb" dir="cw">
                                      <p:cBhvr override="childStyle">
                                        <p:cTn id="29" dur="250" autoRev="1" fill="remove"/>
                                        <p:tgtEl>
                                          <p:spTgt spid="10"/>
                                        </p:tgtEl>
                                        <p:attrNameLst>
                                          <p:attrName>style.color</p:attrName>
                                        </p:attrNameLst>
                                      </p:cBhvr>
                                      <p:to>
                                        <a:srgbClr val="5B9BD5"/>
                                      </p:to>
                                    </p:animClr>
                                    <p:animClr clrSpc="rgb" dir="cw">
                                      <p:cBhvr>
                                        <p:cTn id="30" dur="250" autoRev="1" fill="remove"/>
                                        <p:tgtEl>
                                          <p:spTgt spid="10"/>
                                        </p:tgtEl>
                                        <p:attrNameLst>
                                          <p:attrName>fillcolor</p:attrName>
                                        </p:attrNameLst>
                                      </p:cBhvr>
                                      <p:to>
                                        <a:srgbClr val="5B9BD5"/>
                                      </p:to>
                                    </p:animClr>
                                    <p:set>
                                      <p:cBhvr>
                                        <p:cTn id="31" dur="250" autoRev="1" fill="remove"/>
                                        <p:tgtEl>
                                          <p:spTgt spid="10"/>
                                        </p:tgtEl>
                                        <p:attrNameLst>
                                          <p:attrName>fill.type</p:attrName>
                                        </p:attrNameLst>
                                      </p:cBhvr>
                                      <p:to>
                                        <p:strVal val="solid"/>
                                      </p:to>
                                    </p:set>
                                    <p:set>
                                      <p:cBhvr>
                                        <p:cTn id="32" dur="250" autoRev="1" fill="remove"/>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orrect-answer.wav"/>
                                        </p:tgtEl>
                                      </p:cMediaNode>
                                    </p:audio>
                                  </p:subTnLst>
                                </p:cTn>
                              </p:par>
                              <p:par>
                                <p:cTn id="33" presetID="53" presetClass="entr" presetSubtype="16"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1" nodeType="clickEffect">
                                  <p:stCondLst>
                                    <p:cond delay="0"/>
                                  </p:stCondLst>
                                  <p:childTnLst>
                                    <p:animClr clrSpc="rgb" dir="cw">
                                      <p:cBhvr override="childStyle">
                                        <p:cTn id="47" dur="250" autoRev="1" fill="remove"/>
                                        <p:tgtEl>
                                          <p:spTgt spid="11"/>
                                        </p:tgtEl>
                                        <p:attrNameLst>
                                          <p:attrName>style.color</p:attrName>
                                        </p:attrNameLst>
                                      </p:cBhvr>
                                      <p:to>
                                        <a:srgbClr val="FF0000"/>
                                      </p:to>
                                    </p:animClr>
                                    <p:animClr clrSpc="rgb" dir="cw">
                                      <p:cBhvr>
                                        <p:cTn id="48" dur="250" autoRev="1" fill="remove"/>
                                        <p:tgtEl>
                                          <p:spTgt spid="11"/>
                                        </p:tgtEl>
                                        <p:attrNameLst>
                                          <p:attrName>fillcolor</p:attrName>
                                        </p:attrNameLst>
                                      </p:cBhvr>
                                      <p:to>
                                        <a:srgbClr val="FF00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27" presetClass="emph" presetSubtype="0" repeatCount="5000" fill="remove" grpId="1" nodeType="clickEffect">
                                  <p:stCondLst>
                                    <p:cond delay="0"/>
                                  </p:stCondLst>
                                  <p:childTnLst>
                                    <p:animClr clrSpc="rgb" dir="cw">
                                      <p:cBhvr override="childStyle">
                                        <p:cTn id="60" dur="250" autoRev="1" fill="remove"/>
                                        <p:tgtEl>
                                          <p:spTgt spid="12"/>
                                        </p:tgtEl>
                                        <p:attrNameLst>
                                          <p:attrName>style.color</p:attrName>
                                        </p:attrNameLst>
                                      </p:cBhvr>
                                      <p:to>
                                        <a:srgbClr val="FF0000"/>
                                      </p:to>
                                    </p:animClr>
                                    <p:animClr clrSpc="rgb" dir="cw">
                                      <p:cBhvr>
                                        <p:cTn id="61" dur="250" autoRev="1" fill="remove"/>
                                        <p:tgtEl>
                                          <p:spTgt spid="12"/>
                                        </p:tgtEl>
                                        <p:attrNameLst>
                                          <p:attrName>fillcolor</p:attrName>
                                        </p:attrNameLst>
                                      </p:cBhvr>
                                      <p:to>
                                        <a:srgbClr val="FF0000"/>
                                      </p:to>
                                    </p:animClr>
                                    <p:set>
                                      <p:cBhvr>
                                        <p:cTn id="62" dur="250" autoRev="1" fill="remove"/>
                                        <p:tgtEl>
                                          <p:spTgt spid="12"/>
                                        </p:tgtEl>
                                        <p:attrNameLst>
                                          <p:attrName>fill.type</p:attrName>
                                        </p:attrNameLst>
                                      </p:cBhvr>
                                      <p:to>
                                        <p:strVal val="solid"/>
                                      </p:to>
                                    </p:set>
                                    <p:set>
                                      <p:cBhvr>
                                        <p:cTn id="63" dur="250" autoRev="1" fill="remove"/>
                                        <p:tgtEl>
                                          <p:spTgt spid="1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Te feud-buzzer.wav"/>
                                        </p:tgtEl>
                                      </p:cMediaNode>
                                    </p:audio>
                                  </p:subTnLst>
                                </p:cTn>
                              </p:par>
                              <p:par>
                                <p:cTn id="64" presetID="53" presetClass="entr" presetSubtype="16"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500" fill="hold"/>
                                        <p:tgtEl>
                                          <p:spTgt spid="28"/>
                                        </p:tgtEl>
                                        <p:attrNameLst>
                                          <p:attrName>ppt_w</p:attrName>
                                        </p:attrNameLst>
                                      </p:cBhvr>
                                      <p:tavLst>
                                        <p:tav tm="0">
                                          <p:val>
                                            <p:fltVal val="0"/>
                                          </p:val>
                                        </p:tav>
                                        <p:tav tm="100000">
                                          <p:val>
                                            <p:strVal val="#ppt_w"/>
                                          </p:val>
                                        </p:tav>
                                      </p:tavLst>
                                    </p:anim>
                                    <p:anim calcmode="lin" valueType="num">
                                      <p:cBhvr>
                                        <p:cTn id="67" dur="500" fill="hold"/>
                                        <p:tgtEl>
                                          <p:spTgt spid="28"/>
                                        </p:tgtEl>
                                        <p:attrNameLst>
                                          <p:attrName>ppt_h</p:attrName>
                                        </p:attrNameLst>
                                      </p:cBhvr>
                                      <p:tavLst>
                                        <p:tav tm="0">
                                          <p:val>
                                            <p:fltVal val="0"/>
                                          </p:val>
                                        </p:tav>
                                        <p:tav tm="100000">
                                          <p:val>
                                            <p:strVal val="#ppt_h"/>
                                          </p:val>
                                        </p:tav>
                                      </p:tavLst>
                                    </p:anim>
                                    <p:animEffect transition="in" filter="fade">
                                      <p:cBhvr>
                                        <p:cTn id="68" dur="500"/>
                                        <p:tgtEl>
                                          <p:spTgt spid="28"/>
                                        </p:tgtEl>
                                      </p:cBhvr>
                                    </p:animEffec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27" presetClass="emph" presetSubtype="0" repeatCount="5000" fill="remove" grpId="1" nodeType="clickEffect">
                                  <p:stCondLst>
                                    <p:cond delay="0"/>
                                  </p:stCondLst>
                                  <p:childTnLst>
                                    <p:animClr clrSpc="rgb" dir="cw">
                                      <p:cBhvr override="childStyle">
                                        <p:cTn id="73" dur="250" autoRev="1" fill="remove"/>
                                        <p:tgtEl>
                                          <p:spTgt spid="13"/>
                                        </p:tgtEl>
                                        <p:attrNameLst>
                                          <p:attrName>style.color</p:attrName>
                                        </p:attrNameLst>
                                      </p:cBhvr>
                                      <p:to>
                                        <a:srgbClr val="FF0000"/>
                                      </p:to>
                                    </p:animClr>
                                    <p:animClr clrSpc="rgb" dir="cw">
                                      <p:cBhvr>
                                        <p:cTn id="74" dur="250" autoRev="1" fill="remove"/>
                                        <p:tgtEl>
                                          <p:spTgt spid="13"/>
                                        </p:tgtEl>
                                        <p:attrNameLst>
                                          <p:attrName>fillcolor</p:attrName>
                                        </p:attrNameLst>
                                      </p:cBhvr>
                                      <p:to>
                                        <a:srgbClr val="FF0000"/>
                                      </p:to>
                                    </p:animClr>
                                    <p:set>
                                      <p:cBhvr>
                                        <p:cTn id="75" dur="250" autoRev="1" fill="remove"/>
                                        <p:tgtEl>
                                          <p:spTgt spid="13"/>
                                        </p:tgtEl>
                                        <p:attrNameLst>
                                          <p:attrName>fill.type</p:attrName>
                                        </p:attrNameLst>
                                      </p:cBhvr>
                                      <p:to>
                                        <p:strVal val="solid"/>
                                      </p:to>
                                    </p:set>
                                    <p:set>
                                      <p:cBhvr>
                                        <p:cTn id="76" dur="250" autoRev="1" fill="remove"/>
                                        <p:tgtEl>
                                          <p:spTgt spid="1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3" name="Te feud-buzzer.wav"/>
                                        </p:tgtEl>
                                      </p:cMediaNode>
                                    </p:audio>
                                  </p:subTnLst>
                                </p:cTn>
                              </p:par>
                              <p:par>
                                <p:cTn id="77" presetID="53" presetClass="entr" presetSubtype="16"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p:cTn id="79" dur="500" fill="hold"/>
                                        <p:tgtEl>
                                          <p:spTgt spid="29"/>
                                        </p:tgtEl>
                                        <p:attrNameLst>
                                          <p:attrName>ppt_w</p:attrName>
                                        </p:attrNameLst>
                                      </p:cBhvr>
                                      <p:tavLst>
                                        <p:tav tm="0">
                                          <p:val>
                                            <p:fltVal val="0"/>
                                          </p:val>
                                        </p:tav>
                                        <p:tav tm="100000">
                                          <p:val>
                                            <p:strVal val="#ppt_w"/>
                                          </p:val>
                                        </p:tav>
                                      </p:tavLst>
                                    </p:anim>
                                    <p:anim calcmode="lin" valueType="num">
                                      <p:cBhvr>
                                        <p:cTn id="80" dur="500" fill="hold"/>
                                        <p:tgtEl>
                                          <p:spTgt spid="29"/>
                                        </p:tgtEl>
                                        <p:attrNameLst>
                                          <p:attrName>ppt_h</p:attrName>
                                        </p:attrNameLst>
                                      </p:cBhvr>
                                      <p:tavLst>
                                        <p:tav tm="0">
                                          <p:val>
                                            <p:fltVal val="0"/>
                                          </p:val>
                                        </p:tav>
                                        <p:tav tm="100000">
                                          <p:val>
                                            <p:strVal val="#ppt_h"/>
                                          </p:val>
                                        </p:tav>
                                      </p:tavLst>
                                    </p:anim>
                                    <p:animEffect transition="in" filter="fade">
                                      <p:cBhvr>
                                        <p:cTn id="81" dur="500"/>
                                        <p:tgtEl>
                                          <p:spTgt spid="29"/>
                                        </p:tgtEl>
                                      </p:cBhvr>
                                    </p:animEffect>
                                  </p:childTnLst>
                                </p:cTn>
                              </p:par>
                            </p:childTnLst>
                          </p:cTn>
                        </p:par>
                      </p:childTnLst>
                    </p:cTn>
                  </p:par>
                </p:childTnLst>
              </p:cTn>
              <p:nextCondLst>
                <p:cond evt="onClick" delay="0">
                  <p:tgtEl>
                    <p:spTgt spid="13"/>
                  </p:tgtEl>
                </p:cond>
              </p:nextCondLst>
            </p:seq>
          </p:childTnLst>
        </p:cTn>
      </p:par>
    </p:tnLst>
    <p:bldLst>
      <p:bldP spid="4"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4" name="Arrow: Pentagon 3" descr="n67 Fb Tuyen Dang">
            <a:hlinkClick r:id="rId4" action="ppaction://hlinksldjump"/>
            <a:extLst>
              <a:ext uri="{FF2B5EF4-FFF2-40B4-BE49-F238E27FC236}">
                <a16:creationId xmlns:a16="http://schemas.microsoft.com/office/drawing/2014/main" xmlns="" id="{AC898159-1B7B-8A13-8C7F-887C246BA053}"/>
              </a:ext>
            </a:extLst>
          </p:cNvPr>
          <p:cNvSpPr/>
          <p:nvPr/>
        </p:nvSpPr>
        <p:spPr>
          <a:xfrm>
            <a:off x="13627992" y="8775213"/>
            <a:ext cx="3893283" cy="1064338"/>
          </a:xfrm>
          <a:prstGeom prst="homePlate">
            <a:avLst/>
          </a:pr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86">
                <a:solidFill>
                  <a:schemeClr val="tx1"/>
                </a:solidFill>
                <a:latin typeface="Segoe UI Black" panose="020B0A02040204020203" pitchFamily="34" charset="0"/>
                <a:ea typeface="Segoe UI Black" panose="020B0A02040204020203" pitchFamily="34" charset="0"/>
              </a:rPr>
              <a:t>Quay về</a:t>
            </a:r>
          </a:p>
        </p:txBody>
      </p:sp>
      <p:grpSp>
        <p:nvGrpSpPr>
          <p:cNvPr id="7" name="Group 6" descr="n67 Fb Tuyen Dang">
            <a:extLst>
              <a:ext uri="{FF2B5EF4-FFF2-40B4-BE49-F238E27FC236}">
                <a16:creationId xmlns:a16="http://schemas.microsoft.com/office/drawing/2014/main" xmlns="" id="{511381E1-4497-FF24-8DD7-1648BB0C9858}"/>
              </a:ext>
            </a:extLst>
          </p:cNvPr>
          <p:cNvGrpSpPr/>
          <p:nvPr/>
        </p:nvGrpSpPr>
        <p:grpSpPr>
          <a:xfrm>
            <a:off x="990492" y="741950"/>
            <a:ext cx="16307016" cy="1985932"/>
            <a:chOff x="400050" y="552450"/>
            <a:chExt cx="11106150" cy="1352550"/>
          </a:xfrm>
        </p:grpSpPr>
        <p:sp>
          <p:nvSpPr>
            <p:cNvPr id="6" name="Rectangle: Rounded Corners 5">
              <a:extLst>
                <a:ext uri="{FF2B5EF4-FFF2-40B4-BE49-F238E27FC236}">
                  <a16:creationId xmlns:a16="http://schemas.microsoft.com/office/drawing/2014/main" xmlns="" id="{92DE164E-3908-66E2-B2ED-2ED58F2CCE5E}"/>
                </a:ext>
              </a:extLst>
            </p:cNvPr>
            <p:cNvSpPr/>
            <p:nvPr/>
          </p:nvSpPr>
          <p:spPr>
            <a:xfrm>
              <a:off x="552450" y="704850"/>
              <a:ext cx="10953750" cy="12001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5" name="Rectangle: Rounded Corners 4">
              <a:extLst>
                <a:ext uri="{FF2B5EF4-FFF2-40B4-BE49-F238E27FC236}">
                  <a16:creationId xmlns:a16="http://schemas.microsoft.com/office/drawing/2014/main" xmlns="" id="{37741D58-F4FD-F72E-70C0-D9AB743FAED6}"/>
                </a:ext>
              </a:extLst>
            </p:cNvPr>
            <p:cNvSpPr/>
            <p:nvPr/>
          </p:nvSpPr>
          <p:spPr>
            <a:xfrm>
              <a:off x="400050" y="552450"/>
              <a:ext cx="10953750" cy="1200150"/>
            </a:xfrm>
            <a:prstGeom prst="roundRect">
              <a:avLst/>
            </a:prstGeom>
            <a:solidFill>
              <a:srgbClr val="F58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pic>
        <p:nvPicPr>
          <p:cNvPr id="9" name="Picture 8" descr="n67 Fb Tuyen Dang">
            <a:extLst>
              <a:ext uri="{FF2B5EF4-FFF2-40B4-BE49-F238E27FC236}">
                <a16:creationId xmlns:a16="http://schemas.microsoft.com/office/drawing/2014/main" xmlns="" id="{C2301C5D-96EA-E23F-B6C4-779590BD3B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89796" l="9226" r="89881">
                        <a14:foregroundMark x1="9226" y1="16667" x2="9226" y2="16667"/>
                        <a14:backgroundMark x1="8631" y1="17687" x2="8631" y2="17687"/>
                      </a14:backgroundRemoval>
                    </a14:imgEffect>
                  </a14:imgLayer>
                </a14:imgProps>
              </a:ext>
            </a:extLst>
          </a:blip>
          <a:stretch>
            <a:fillRect/>
          </a:stretch>
        </p:blipFill>
        <p:spPr>
          <a:xfrm>
            <a:off x="16162020" y="1790717"/>
            <a:ext cx="1638297" cy="1433503"/>
          </a:xfrm>
          <a:prstGeom prst="rect">
            <a:avLst/>
          </a:prstGeom>
        </p:spPr>
      </p:pic>
      <p:sp>
        <p:nvSpPr>
          <p:cNvPr id="10" name="Rectangle 9" descr="n67 Fb Tuyen Dang">
            <a:extLst>
              <a:ext uri="{FF2B5EF4-FFF2-40B4-BE49-F238E27FC236}">
                <a16:creationId xmlns:a16="http://schemas.microsoft.com/office/drawing/2014/main" xmlns="" id="{6731EB65-FA1B-6D6A-812D-B4A4447A8685}"/>
              </a:ext>
            </a:extLst>
          </p:cNvPr>
          <p:cNvSpPr/>
          <p:nvPr/>
        </p:nvSpPr>
        <p:spPr>
          <a:xfrm>
            <a:off x="2095343" y="3672906"/>
            <a:ext cx="5929823" cy="1065558"/>
          </a:xfrm>
          <a:prstGeom prst="rect">
            <a:avLst/>
          </a:prstGeom>
          <a:solidFill>
            <a:srgbClr val="FFFE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A. Động năng</a:t>
            </a:r>
          </a:p>
        </p:txBody>
      </p:sp>
      <p:sp>
        <p:nvSpPr>
          <p:cNvPr id="11" name="Rectangle 10" descr="n67 Fb Tuyen Dang">
            <a:extLst>
              <a:ext uri="{FF2B5EF4-FFF2-40B4-BE49-F238E27FC236}">
                <a16:creationId xmlns:a16="http://schemas.microsoft.com/office/drawing/2014/main" xmlns="" id="{21F67B58-1D2E-C653-5A1B-B66C842A0C52}"/>
              </a:ext>
            </a:extLst>
          </p:cNvPr>
          <p:cNvSpPr/>
          <p:nvPr/>
        </p:nvSpPr>
        <p:spPr>
          <a:xfrm>
            <a:off x="2095345" y="5684066"/>
            <a:ext cx="5929823" cy="106555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B. Thế năng</a:t>
            </a:r>
          </a:p>
        </p:txBody>
      </p:sp>
      <p:sp>
        <p:nvSpPr>
          <p:cNvPr id="12" name="Rectangle 11" descr="n67 Fb Tuyen Dang">
            <a:extLst>
              <a:ext uri="{FF2B5EF4-FFF2-40B4-BE49-F238E27FC236}">
                <a16:creationId xmlns:a16="http://schemas.microsoft.com/office/drawing/2014/main" xmlns="" id="{2C48992F-005C-ED44-6D09-B115CE25D4FC}"/>
              </a:ext>
            </a:extLst>
          </p:cNvPr>
          <p:cNvSpPr/>
          <p:nvPr/>
        </p:nvSpPr>
        <p:spPr>
          <a:xfrm>
            <a:off x="10232199" y="3653237"/>
            <a:ext cx="5929824" cy="1065558"/>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C. Quãng đường</a:t>
            </a:r>
          </a:p>
        </p:txBody>
      </p:sp>
      <p:sp>
        <p:nvSpPr>
          <p:cNvPr id="13" name="Rectangle 12" descr="n67 Fb Tuyen Dang">
            <a:extLst>
              <a:ext uri="{FF2B5EF4-FFF2-40B4-BE49-F238E27FC236}">
                <a16:creationId xmlns:a16="http://schemas.microsoft.com/office/drawing/2014/main" xmlns="" id="{D568F1FB-EAC3-2E7B-60CB-7B16C9A85881}"/>
              </a:ext>
            </a:extLst>
          </p:cNvPr>
          <p:cNvSpPr/>
          <p:nvPr/>
        </p:nvSpPr>
        <p:spPr>
          <a:xfrm>
            <a:off x="10232201" y="5650681"/>
            <a:ext cx="5929823" cy="1065558"/>
          </a:xfrm>
          <a:prstGeom prst="rect">
            <a:avLst/>
          </a:prstGeom>
          <a:solidFill>
            <a:srgbClr val="D9B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D. Cơ năng</a:t>
            </a:r>
          </a:p>
        </p:txBody>
      </p:sp>
      <p:sp>
        <p:nvSpPr>
          <p:cNvPr id="14" name="TextBox 13" descr="n67 Fb Tuyen Dang">
            <a:extLst>
              <a:ext uri="{FF2B5EF4-FFF2-40B4-BE49-F238E27FC236}">
                <a16:creationId xmlns:a16="http://schemas.microsoft.com/office/drawing/2014/main" xmlns="" id="{8F83B262-926E-1948-9035-21F6B135E8A6}"/>
              </a:ext>
            </a:extLst>
          </p:cNvPr>
          <p:cNvSpPr txBox="1"/>
          <p:nvPr/>
        </p:nvSpPr>
        <p:spPr>
          <a:xfrm>
            <a:off x="1366097" y="1268417"/>
            <a:ext cx="14516881" cy="830997"/>
          </a:xfrm>
          <a:prstGeom prst="rect">
            <a:avLst/>
          </a:prstGeom>
          <a:noFill/>
        </p:spPr>
        <p:txBody>
          <a:bodyPr wrap="square">
            <a:spAutoFit/>
          </a:bodyPr>
          <a:lstStyle/>
          <a:p>
            <a:pPr algn="ctr"/>
            <a:r>
              <a:rPr lang="en-US" sz="4800" b="1">
                <a:latin typeface="Segoe UI" panose="020B0502040204020203" pitchFamily="34" charset="0"/>
                <a:cs typeface="Segoe UI" panose="020B0502040204020203" pitchFamily="34" charset="0"/>
              </a:rPr>
              <a:t>Câu 5:</a:t>
            </a:r>
            <a:r>
              <a:rPr lang="en-US" sz="4800">
                <a:latin typeface="Segoe UI" panose="020B0502040204020203" pitchFamily="34" charset="0"/>
                <a:cs typeface="Segoe UI" panose="020B0502040204020203" pitchFamily="34" charset="0"/>
              </a:rPr>
              <a:t> Động lượng của hệ liên hệ chặt chẽ với: </a:t>
            </a:r>
          </a:p>
        </p:txBody>
      </p:sp>
      <p:pic>
        <p:nvPicPr>
          <p:cNvPr id="15" name="Picture 14" descr="n67 Fb Tuyen Dang">
            <a:extLst>
              <a:ext uri="{FF2B5EF4-FFF2-40B4-BE49-F238E27FC236}">
                <a16:creationId xmlns:a16="http://schemas.microsoft.com/office/drawing/2014/main" xmlns="" id="{35AE49D4-A8CD-D5C1-484D-90DFBF7445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83" b="91848" l="5061" r="92178">
                        <a14:foregroundMark x1="11503" y1="50000" x2="11503" y2="50000"/>
                        <a14:foregroundMark x1="11503" y1="50000" x2="11503" y2="50000"/>
                        <a14:foregroundMark x1="50153" y1="85870" x2="50153" y2="85870"/>
                        <a14:foregroundMark x1="50153" y1="85870" x2="50153" y2="85870"/>
                        <a14:foregroundMark x1="50153" y1="85870" x2="50153" y2="85870"/>
                        <a14:foregroundMark x1="50920" y1="85870" x2="50920" y2="85870"/>
                        <a14:foregroundMark x1="50920" y1="85870" x2="50920" y2="85870"/>
                        <a14:foregroundMark x1="50920" y1="85870" x2="50920" y2="85870"/>
                        <a14:foregroundMark x1="50307" y1="92391" x2="50307" y2="92391"/>
                        <a14:foregroundMark x1="72086" y1="59239" x2="72086" y2="59239"/>
                        <a14:foregroundMark x1="72086" y1="59239" x2="72086" y2="59239"/>
                        <a14:foregroundMark x1="72086" y1="59239" x2="72086" y2="59239"/>
                        <a14:foregroundMark x1="92331" y1="46739" x2="92331" y2="46739"/>
                        <a14:foregroundMark x1="92331" y1="46739" x2="92331" y2="46739"/>
                        <a14:foregroundMark x1="92025" y1="46739" x2="92025" y2="46739"/>
                        <a14:foregroundMark x1="5061" y1="22283" x2="5061" y2="22283"/>
                      </a14:backgroundRemoval>
                    </a14:imgEffect>
                  </a14:imgLayer>
                </a14:imgProps>
              </a:ext>
            </a:extLst>
          </a:blip>
          <a:stretch>
            <a:fillRect/>
          </a:stretch>
        </p:blipFill>
        <p:spPr>
          <a:xfrm rot="20771308">
            <a:off x="-1140666" y="-259667"/>
            <a:ext cx="6376525" cy="1799509"/>
          </a:xfrm>
          <a:prstGeom prst="rect">
            <a:avLst/>
          </a:prstGeom>
        </p:spPr>
      </p:pic>
      <p:pic>
        <p:nvPicPr>
          <p:cNvPr id="16" name="Picture 15" descr="n67 Fb Tuyen Dang">
            <a:extLst>
              <a:ext uri="{FF2B5EF4-FFF2-40B4-BE49-F238E27FC236}">
                <a16:creationId xmlns:a16="http://schemas.microsoft.com/office/drawing/2014/main" xmlns="" id="{A0C267BB-04C8-119E-70AD-A74D1CC40E7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76" b="92308" l="2837" r="94326">
                        <a14:foregroundMark x1="29078" y1="8876" x2="29078" y2="8876"/>
                        <a14:foregroundMark x1="29078" y1="8876" x2="29078" y2="8876"/>
                        <a14:foregroundMark x1="29078" y1="8876" x2="29078" y2="8876"/>
                        <a14:foregroundMark x1="70922" y1="8876" x2="70922" y2="8876"/>
                        <a14:foregroundMark x1="70922" y1="8876" x2="70922" y2="8876"/>
                        <a14:foregroundMark x1="70922" y1="8876" x2="70922" y2="8876"/>
                        <a14:foregroundMark x1="89362" y1="23669" x2="89362" y2="23669"/>
                        <a14:foregroundMark x1="89362" y1="23669" x2="89362" y2="23669"/>
                        <a14:foregroundMark x1="92908" y1="23669" x2="92908" y2="23669"/>
                        <a14:foregroundMark x1="92908" y1="23669" x2="92908" y2="23669"/>
                        <a14:foregroundMark x1="26950" y1="37870" x2="32624" y2="75740"/>
                        <a14:foregroundMark x1="16312" y1="45562" x2="21986" y2="81657"/>
                        <a14:foregroundMark x1="21986" y1="88166" x2="63121" y2="92308"/>
                        <a14:foregroundMark x1="94326" y1="39645" x2="94326" y2="39645"/>
                        <a14:foregroundMark x1="94326" y1="39645" x2="94326" y2="39645"/>
                        <a14:backgroundMark x1="2128" y1="22485" x2="2128" y2="22485"/>
                        <a14:backgroundMark x1="4255" y1="20710" x2="709" y2="22485"/>
                        <a14:backgroundMark x1="19858" y1="32544" x2="19858" y2="32544"/>
                        <a14:backgroundMark x1="76596" y1="32544" x2="76596" y2="32544"/>
                      </a14:backgroundRemoval>
                    </a14:imgEffect>
                  </a14:imgLayer>
                </a14:imgProps>
              </a:ext>
            </a:extLst>
          </a:blip>
          <a:stretch>
            <a:fillRect/>
          </a:stretch>
        </p:blipFill>
        <p:spPr>
          <a:xfrm rot="20684973">
            <a:off x="244131" y="7202166"/>
            <a:ext cx="2243930" cy="2689532"/>
          </a:xfrm>
          <a:prstGeom prst="rect">
            <a:avLst/>
          </a:prstGeom>
        </p:spPr>
      </p:pic>
      <p:pic>
        <p:nvPicPr>
          <p:cNvPr id="3" name="Picture 2" descr="n67 Fb Tuyen Dang">
            <a:extLst>
              <a:ext uri="{FF2B5EF4-FFF2-40B4-BE49-F238E27FC236}">
                <a16:creationId xmlns:a16="http://schemas.microsoft.com/office/drawing/2014/main" xmlns="" id="{FF64C48E-FB47-F5FA-2A58-29658DDFECE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377" b="89529" l="5572" r="94721">
                        <a14:foregroundMark x1="6158" y1="63874" x2="6158" y2="63874"/>
                        <a14:foregroundMark x1="5572" y1="63874" x2="5572" y2="63874"/>
                        <a14:foregroundMark x1="5572" y1="63874" x2="5572" y2="63874"/>
                        <a14:foregroundMark x1="50733" y1="8377" x2="50733" y2="8377"/>
                        <a14:foregroundMark x1="50733" y1="8377" x2="50733" y2="8377"/>
                        <a14:foregroundMark x1="50733" y1="8377" x2="50733" y2="8377"/>
                        <a14:foregroundMark x1="90029" y1="72251" x2="90029" y2="72251"/>
                        <a14:foregroundMark x1="90029" y1="72251" x2="90029" y2="72251"/>
                        <a14:foregroundMark x1="89443" y1="72251" x2="89443" y2="72251"/>
                        <a14:foregroundMark x1="91789" y1="77487" x2="91789" y2="77487"/>
                        <a14:foregroundMark x1="94135" y1="80628" x2="94135" y2="80628"/>
                        <a14:foregroundMark x1="94135" y1="80628" x2="94135" y2="80628"/>
                        <a14:foregroundMark x1="94721" y1="83770" x2="94721" y2="83770"/>
                        <a14:foregroundMark x1="94721" y1="83770" x2="94721" y2="83770"/>
                      </a14:backgroundRemoval>
                    </a14:imgEffect>
                  </a14:imgLayer>
                </a14:imgProps>
              </a:ext>
            </a:extLst>
          </a:blip>
          <a:stretch>
            <a:fillRect/>
          </a:stretch>
        </p:blipFill>
        <p:spPr>
          <a:xfrm>
            <a:off x="7040891" y="9181837"/>
            <a:ext cx="2348487" cy="1315428"/>
          </a:xfrm>
          <a:prstGeom prst="rect">
            <a:avLst/>
          </a:prstGeom>
        </p:spPr>
      </p:pic>
      <p:pic>
        <p:nvPicPr>
          <p:cNvPr id="22" name="Picture 21" descr="n67 Fb Tuyen Dang">
            <a:extLst>
              <a:ext uri="{FF2B5EF4-FFF2-40B4-BE49-F238E27FC236}">
                <a16:creationId xmlns:a16="http://schemas.microsoft.com/office/drawing/2014/main" xmlns="" id="{E6FABF60-6156-D710-3C0A-DACF5598B13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15728475" y="6701622"/>
            <a:ext cx="1792800" cy="1740684"/>
          </a:xfrm>
          <a:prstGeom prst="rect">
            <a:avLst/>
          </a:prstGeom>
        </p:spPr>
      </p:pic>
      <p:pic>
        <p:nvPicPr>
          <p:cNvPr id="23" name="Picture 22" descr="n67 Fb Tuyen Dang">
            <a:extLst>
              <a:ext uri="{FF2B5EF4-FFF2-40B4-BE49-F238E27FC236}">
                <a16:creationId xmlns:a16="http://schemas.microsoft.com/office/drawing/2014/main" xmlns="" id="{3A605111-6DB3-14C7-E420-3EBBD659BE6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70085" y="4051626"/>
            <a:ext cx="1951556" cy="1894824"/>
          </a:xfrm>
          <a:prstGeom prst="rect">
            <a:avLst/>
          </a:prstGeom>
        </p:spPr>
      </p:pic>
      <p:pic>
        <p:nvPicPr>
          <p:cNvPr id="24" name="Picture 23" descr="n67 Fb Tuyen Dang">
            <a:extLst>
              <a:ext uri="{FF2B5EF4-FFF2-40B4-BE49-F238E27FC236}">
                <a16:creationId xmlns:a16="http://schemas.microsoft.com/office/drawing/2014/main" xmlns="" id="{3245EC72-4A74-F467-6657-397A1C35667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5" b="91525" l="9896" r="89063">
                        <a14:foregroundMark x1="36979" y1="15254" x2="36979" y2="15254"/>
                        <a14:foregroundMark x1="36979" y1="15254" x2="36979" y2="15254"/>
                        <a14:foregroundMark x1="36979" y1="15819" x2="36979" y2="15819"/>
                        <a14:foregroundMark x1="30208" y1="24294" x2="30208" y2="24294"/>
                        <a14:foregroundMark x1="30208" y1="24294" x2="30208" y2="24294"/>
                        <a14:foregroundMark x1="11458" y1="91525" x2="11458" y2="91525"/>
                        <a14:foregroundMark x1="11458" y1="91525" x2="11458" y2="91525"/>
                        <a14:foregroundMark x1="66146" y1="33898" x2="66146" y2="33898"/>
                        <a14:foregroundMark x1="66146" y1="33898" x2="66146" y2="33898"/>
                        <a14:foregroundMark x1="56771" y1="22034" x2="56771" y2="22034"/>
                        <a14:foregroundMark x1="56771" y1="22034" x2="56771" y2="22034"/>
                        <a14:foregroundMark x1="56771" y1="22034" x2="56771" y2="22034"/>
                        <a14:foregroundMark x1="61458" y1="11299" x2="61458" y2="11299"/>
                        <a14:foregroundMark x1="50521" y1="12429" x2="50521" y2="12429"/>
                        <a14:foregroundMark x1="78125" y1="38983" x2="78125" y2="38983"/>
                        <a14:foregroundMark x1="78125" y1="38983" x2="78125" y2="38983"/>
                        <a14:foregroundMark x1="83333" y1="33333" x2="83333" y2="33333"/>
                        <a14:foregroundMark x1="78125" y1="56497" x2="78125" y2="56497"/>
                        <a14:foregroundMark x1="82813" y1="52542" x2="82813" y2="52542"/>
                        <a14:foregroundMark x1="71875" y1="67797" x2="71875" y2="67797"/>
                        <a14:foregroundMark x1="74479" y1="54802" x2="74479" y2="54802"/>
                      </a14:backgroundRemoval>
                    </a14:imgEffect>
                  </a14:imgLayer>
                </a14:imgProps>
              </a:ext>
            </a:extLst>
          </a:blip>
          <a:stretch>
            <a:fillRect/>
          </a:stretch>
        </p:blipFill>
        <p:spPr>
          <a:xfrm>
            <a:off x="15354300" y="3368896"/>
            <a:ext cx="2804774" cy="2585650"/>
          </a:xfrm>
          <a:prstGeom prst="rect">
            <a:avLst/>
          </a:prstGeom>
        </p:spPr>
      </p:pic>
      <p:pic>
        <p:nvPicPr>
          <p:cNvPr id="18" name="Picture 4" descr="n67 Fb Tuyen Dang">
            <a:extLst>
              <a:ext uri="{FF2B5EF4-FFF2-40B4-BE49-F238E27FC236}">
                <a16:creationId xmlns:a16="http://schemas.microsoft.com/office/drawing/2014/main" xmlns="" id="{C14919E8-635B-2830-3200-F1DD7EC39615}"/>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522000" y="3714164"/>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67 Fb Tuyen Dang">
            <a:extLst>
              <a:ext uri="{FF2B5EF4-FFF2-40B4-BE49-F238E27FC236}">
                <a16:creationId xmlns:a16="http://schemas.microsoft.com/office/drawing/2014/main" xmlns="" id="{DFE0EF27-CE13-4196-6682-72DC6C5DF6F7}"/>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639797" y="567314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n67 Fb Tuyen Dang">
            <a:extLst>
              <a:ext uri="{FF2B5EF4-FFF2-40B4-BE49-F238E27FC236}">
                <a16:creationId xmlns:a16="http://schemas.microsoft.com/office/drawing/2014/main" xmlns="" id="{EA7E1A4E-C303-AE93-8BD1-34EC2B8C7973}"/>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737239" y="3639861"/>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n67 Fb Tuyen Dang">
            <a:extLst>
              <a:ext uri="{FF2B5EF4-FFF2-40B4-BE49-F238E27FC236}">
                <a16:creationId xmlns:a16="http://schemas.microsoft.com/office/drawing/2014/main" xmlns="" id="{69FE4E7B-0D29-18A3-14AD-C94FFE07A92A}"/>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714673" y="5684066"/>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95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repeatCount="5000" fill="remove" grpId="1" nodeType="clickEffect">
                                  <p:stCondLst>
                                    <p:cond delay="0"/>
                                  </p:stCondLst>
                                  <p:childTnLst>
                                    <p:animClr clrSpc="rgb" dir="cw">
                                      <p:cBhvr override="childStyle">
                                        <p:cTn id="29" dur="250" autoRev="1" fill="remove"/>
                                        <p:tgtEl>
                                          <p:spTgt spid="10"/>
                                        </p:tgtEl>
                                        <p:attrNameLst>
                                          <p:attrName>style.color</p:attrName>
                                        </p:attrNameLst>
                                      </p:cBhvr>
                                      <p:to>
                                        <a:schemeClr val="bg1"/>
                                      </p:to>
                                    </p:animClr>
                                    <p:animClr clrSpc="rgb" dir="cw">
                                      <p:cBhvr>
                                        <p:cTn id="30" dur="250" autoRev="1" fill="remove"/>
                                        <p:tgtEl>
                                          <p:spTgt spid="10"/>
                                        </p:tgtEl>
                                        <p:attrNameLst>
                                          <p:attrName>fillcolor</p:attrName>
                                        </p:attrNameLst>
                                      </p:cBhvr>
                                      <p:to>
                                        <a:schemeClr val="bg1"/>
                                      </p:to>
                                    </p:animClr>
                                    <p:set>
                                      <p:cBhvr>
                                        <p:cTn id="31" dur="250" autoRev="1" fill="remove"/>
                                        <p:tgtEl>
                                          <p:spTgt spid="10"/>
                                        </p:tgtEl>
                                        <p:attrNameLst>
                                          <p:attrName>fill.type</p:attrName>
                                        </p:attrNameLst>
                                      </p:cBhvr>
                                      <p:to>
                                        <p:strVal val="solid"/>
                                      </p:to>
                                    </p:set>
                                    <p:set>
                                      <p:cBhvr>
                                        <p:cTn id="32" dur="250" autoRev="1" fill="remove"/>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orrect-answer.wav"/>
                                        </p:tgtEl>
                                      </p:cMediaNode>
                                    </p:audio>
                                  </p:subTnLst>
                                </p:cTn>
                              </p:par>
                              <p:par>
                                <p:cTn id="33" presetID="53" presetClass="entr" presetSubtype="16"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53" presetClass="entr" presetSubtype="16" fill="hold" grpId="0" nodeType="withEffect">
                                  <p:stCondLst>
                                    <p:cond delay="50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1" nodeType="clickEffect">
                                  <p:stCondLst>
                                    <p:cond delay="0"/>
                                  </p:stCondLst>
                                  <p:childTnLst>
                                    <p:animClr clrSpc="rgb" dir="cw">
                                      <p:cBhvr override="childStyle">
                                        <p:cTn id="47" dur="250" autoRev="1" fill="remove"/>
                                        <p:tgtEl>
                                          <p:spTgt spid="11"/>
                                        </p:tgtEl>
                                        <p:attrNameLst>
                                          <p:attrName>style.color</p:attrName>
                                        </p:attrNameLst>
                                      </p:cBhvr>
                                      <p:to>
                                        <a:srgbClr val="FF0000"/>
                                      </p:to>
                                    </p:animClr>
                                    <p:animClr clrSpc="rgb" dir="cw">
                                      <p:cBhvr>
                                        <p:cTn id="48" dur="250" autoRev="1" fill="remove"/>
                                        <p:tgtEl>
                                          <p:spTgt spid="11"/>
                                        </p:tgtEl>
                                        <p:attrNameLst>
                                          <p:attrName>fillcolor</p:attrName>
                                        </p:attrNameLst>
                                      </p:cBhvr>
                                      <p:to>
                                        <a:srgbClr val="FF00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27" presetClass="emph" presetSubtype="0" repeatCount="5000" fill="remove" grpId="1" nodeType="clickEffect">
                                  <p:stCondLst>
                                    <p:cond delay="0"/>
                                  </p:stCondLst>
                                  <p:childTnLst>
                                    <p:animClr clrSpc="rgb" dir="cw">
                                      <p:cBhvr override="childStyle">
                                        <p:cTn id="60" dur="250" autoRev="1" fill="remove"/>
                                        <p:tgtEl>
                                          <p:spTgt spid="12"/>
                                        </p:tgtEl>
                                        <p:attrNameLst>
                                          <p:attrName>style.color</p:attrName>
                                        </p:attrNameLst>
                                      </p:cBhvr>
                                      <p:to>
                                        <a:srgbClr val="FF0000"/>
                                      </p:to>
                                    </p:animClr>
                                    <p:animClr clrSpc="rgb" dir="cw">
                                      <p:cBhvr>
                                        <p:cTn id="61" dur="250" autoRev="1" fill="remove"/>
                                        <p:tgtEl>
                                          <p:spTgt spid="12"/>
                                        </p:tgtEl>
                                        <p:attrNameLst>
                                          <p:attrName>fillcolor</p:attrName>
                                        </p:attrNameLst>
                                      </p:cBhvr>
                                      <p:to>
                                        <a:srgbClr val="FF0000"/>
                                      </p:to>
                                    </p:animClr>
                                    <p:set>
                                      <p:cBhvr>
                                        <p:cTn id="62" dur="250" autoRev="1" fill="remove"/>
                                        <p:tgtEl>
                                          <p:spTgt spid="12"/>
                                        </p:tgtEl>
                                        <p:attrNameLst>
                                          <p:attrName>fill.type</p:attrName>
                                        </p:attrNameLst>
                                      </p:cBhvr>
                                      <p:to>
                                        <p:strVal val="solid"/>
                                      </p:to>
                                    </p:set>
                                    <p:set>
                                      <p:cBhvr>
                                        <p:cTn id="63" dur="250" autoRev="1" fill="remove"/>
                                        <p:tgtEl>
                                          <p:spTgt spid="1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Te feud-buzzer.wav"/>
                                        </p:tgtEl>
                                      </p:cMediaNode>
                                    </p:audio>
                                  </p:subTnLst>
                                </p:cTn>
                              </p:par>
                              <p:par>
                                <p:cTn id="64" presetID="53" presetClass="entr" presetSubtype="16"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27" presetClass="emph" presetSubtype="0" repeatCount="5000" fill="remove" grpId="1" nodeType="clickEffect">
                                  <p:stCondLst>
                                    <p:cond delay="0"/>
                                  </p:stCondLst>
                                  <p:childTnLst>
                                    <p:animClr clrSpc="rgb" dir="cw">
                                      <p:cBhvr override="childStyle">
                                        <p:cTn id="73" dur="250" autoRev="1" fill="remove"/>
                                        <p:tgtEl>
                                          <p:spTgt spid="13"/>
                                        </p:tgtEl>
                                        <p:attrNameLst>
                                          <p:attrName>style.color</p:attrName>
                                        </p:attrNameLst>
                                      </p:cBhvr>
                                      <p:to>
                                        <a:srgbClr val="FF0000"/>
                                      </p:to>
                                    </p:animClr>
                                    <p:animClr clrSpc="rgb" dir="cw">
                                      <p:cBhvr>
                                        <p:cTn id="74" dur="250" autoRev="1" fill="remove"/>
                                        <p:tgtEl>
                                          <p:spTgt spid="13"/>
                                        </p:tgtEl>
                                        <p:attrNameLst>
                                          <p:attrName>fillcolor</p:attrName>
                                        </p:attrNameLst>
                                      </p:cBhvr>
                                      <p:to>
                                        <a:srgbClr val="FF0000"/>
                                      </p:to>
                                    </p:animClr>
                                    <p:set>
                                      <p:cBhvr>
                                        <p:cTn id="75" dur="250" autoRev="1" fill="remove"/>
                                        <p:tgtEl>
                                          <p:spTgt spid="13"/>
                                        </p:tgtEl>
                                        <p:attrNameLst>
                                          <p:attrName>fill.type</p:attrName>
                                        </p:attrNameLst>
                                      </p:cBhvr>
                                      <p:to>
                                        <p:strVal val="solid"/>
                                      </p:to>
                                    </p:set>
                                    <p:set>
                                      <p:cBhvr>
                                        <p:cTn id="76" dur="250" autoRev="1" fill="remove"/>
                                        <p:tgtEl>
                                          <p:spTgt spid="1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3" name="Te feud-buzzer.wav"/>
                                        </p:tgtEl>
                                      </p:cMediaNode>
                                    </p:audio>
                                  </p:subTnLst>
                                </p:cTn>
                              </p:par>
                              <p:par>
                                <p:cTn id="77" presetID="53" presetClass="entr" presetSubtype="16"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childTnLst>
                    </p:cTn>
                  </p:par>
                </p:childTnLst>
              </p:cTn>
              <p:nextCondLst>
                <p:cond evt="onClick" delay="0">
                  <p:tgtEl>
                    <p:spTgt spid="13"/>
                  </p:tgtEl>
                </p:cond>
              </p:nextCondLst>
            </p:seq>
          </p:childTnLst>
        </p:cTn>
      </p:par>
    </p:tnLst>
    <p:bldLst>
      <p:bldP spid="4"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4" name="Arrow: Pentagon 3" descr="n67 Fb Tuyen Dang">
            <a:hlinkClick r:id="rId4" action="ppaction://hlinksldjump"/>
            <a:extLst>
              <a:ext uri="{FF2B5EF4-FFF2-40B4-BE49-F238E27FC236}">
                <a16:creationId xmlns:a16="http://schemas.microsoft.com/office/drawing/2014/main" xmlns="" id="{AC898159-1B7B-8A13-8C7F-887C246BA053}"/>
              </a:ext>
            </a:extLst>
          </p:cNvPr>
          <p:cNvSpPr/>
          <p:nvPr/>
        </p:nvSpPr>
        <p:spPr>
          <a:xfrm>
            <a:off x="13627992" y="8775213"/>
            <a:ext cx="3893283" cy="1064338"/>
          </a:xfrm>
          <a:prstGeom prst="homePlate">
            <a:avLst/>
          </a:prstGeom>
          <a:solidFill>
            <a:srgbClr val="F58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86">
                <a:solidFill>
                  <a:schemeClr val="tx1"/>
                </a:solidFill>
                <a:latin typeface="Segoe UI Black" panose="020B0A02040204020203" pitchFamily="34" charset="0"/>
                <a:ea typeface="Segoe UI Black" panose="020B0A02040204020203" pitchFamily="34" charset="0"/>
              </a:rPr>
              <a:t>Quay về</a:t>
            </a:r>
          </a:p>
        </p:txBody>
      </p:sp>
      <p:grpSp>
        <p:nvGrpSpPr>
          <p:cNvPr id="7" name="Group 6" descr="n67 Fb Tuyen Dang">
            <a:extLst>
              <a:ext uri="{FF2B5EF4-FFF2-40B4-BE49-F238E27FC236}">
                <a16:creationId xmlns:a16="http://schemas.microsoft.com/office/drawing/2014/main" xmlns="" id="{511381E1-4497-FF24-8DD7-1648BB0C9858}"/>
              </a:ext>
            </a:extLst>
          </p:cNvPr>
          <p:cNvGrpSpPr/>
          <p:nvPr/>
        </p:nvGrpSpPr>
        <p:grpSpPr>
          <a:xfrm>
            <a:off x="1190335" y="904234"/>
            <a:ext cx="16165162" cy="1985932"/>
            <a:chOff x="400050" y="552450"/>
            <a:chExt cx="11106150" cy="1352550"/>
          </a:xfrm>
        </p:grpSpPr>
        <p:sp>
          <p:nvSpPr>
            <p:cNvPr id="6" name="Rectangle: Rounded Corners 5">
              <a:extLst>
                <a:ext uri="{FF2B5EF4-FFF2-40B4-BE49-F238E27FC236}">
                  <a16:creationId xmlns:a16="http://schemas.microsoft.com/office/drawing/2014/main" xmlns="" id="{92DE164E-3908-66E2-B2ED-2ED58F2CCE5E}"/>
                </a:ext>
              </a:extLst>
            </p:cNvPr>
            <p:cNvSpPr/>
            <p:nvPr/>
          </p:nvSpPr>
          <p:spPr>
            <a:xfrm>
              <a:off x="552450" y="704850"/>
              <a:ext cx="10953750" cy="12001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5" name="Rectangle: Rounded Corners 4">
              <a:extLst>
                <a:ext uri="{FF2B5EF4-FFF2-40B4-BE49-F238E27FC236}">
                  <a16:creationId xmlns:a16="http://schemas.microsoft.com/office/drawing/2014/main" xmlns="" id="{37741D58-F4FD-F72E-70C0-D9AB743FAED6}"/>
                </a:ext>
              </a:extLst>
            </p:cNvPr>
            <p:cNvSpPr/>
            <p:nvPr/>
          </p:nvSpPr>
          <p:spPr>
            <a:xfrm>
              <a:off x="400050" y="552450"/>
              <a:ext cx="10953750" cy="1200150"/>
            </a:xfrm>
            <a:prstGeom prst="roundRect">
              <a:avLst/>
            </a:prstGeom>
            <a:solidFill>
              <a:srgbClr val="F58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grpSp>
      <p:sp>
        <p:nvSpPr>
          <p:cNvPr id="10" name="Rectangle 9" descr="n67 Fb Tuyen Dang">
            <a:extLst>
              <a:ext uri="{FF2B5EF4-FFF2-40B4-BE49-F238E27FC236}">
                <a16:creationId xmlns:a16="http://schemas.microsoft.com/office/drawing/2014/main" xmlns="" id="{6731EB65-FA1B-6D6A-812D-B4A4447A8685}"/>
              </a:ext>
            </a:extLst>
          </p:cNvPr>
          <p:cNvSpPr/>
          <p:nvPr/>
        </p:nvSpPr>
        <p:spPr>
          <a:xfrm>
            <a:off x="2095343" y="3672906"/>
            <a:ext cx="5929823" cy="1065558"/>
          </a:xfrm>
          <a:prstGeom prst="rect">
            <a:avLst/>
          </a:prstGeom>
          <a:solidFill>
            <a:srgbClr val="FFFE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A. 360kg.m/s</a:t>
            </a:r>
          </a:p>
        </p:txBody>
      </p:sp>
      <p:sp>
        <p:nvSpPr>
          <p:cNvPr id="11" name="Rectangle 10" descr="n67 Fb Tuyen Dang">
            <a:extLst>
              <a:ext uri="{FF2B5EF4-FFF2-40B4-BE49-F238E27FC236}">
                <a16:creationId xmlns:a16="http://schemas.microsoft.com/office/drawing/2014/main" xmlns="" id="{21F67B58-1D2E-C653-5A1B-B66C842A0C52}"/>
              </a:ext>
            </a:extLst>
          </p:cNvPr>
          <p:cNvSpPr/>
          <p:nvPr/>
        </p:nvSpPr>
        <p:spPr>
          <a:xfrm>
            <a:off x="2095345" y="5684066"/>
            <a:ext cx="5929823" cy="106555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B. 100 kg.km/h</a:t>
            </a:r>
          </a:p>
        </p:txBody>
      </p:sp>
      <p:sp>
        <p:nvSpPr>
          <p:cNvPr id="12" name="Rectangle 11" descr="n67 Fb Tuyen Dang">
            <a:extLst>
              <a:ext uri="{FF2B5EF4-FFF2-40B4-BE49-F238E27FC236}">
                <a16:creationId xmlns:a16="http://schemas.microsoft.com/office/drawing/2014/main" xmlns="" id="{2C48992F-005C-ED44-6D09-B115CE25D4FC}"/>
              </a:ext>
            </a:extLst>
          </p:cNvPr>
          <p:cNvSpPr/>
          <p:nvPr/>
        </p:nvSpPr>
        <p:spPr>
          <a:xfrm>
            <a:off x="10232199" y="3653237"/>
            <a:ext cx="5929824" cy="1065558"/>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C. 360 kg.km/h </a:t>
            </a:r>
          </a:p>
        </p:txBody>
      </p:sp>
      <p:sp>
        <p:nvSpPr>
          <p:cNvPr id="13" name="Rectangle 12" descr="n67 Fb Tuyen Dang">
            <a:extLst>
              <a:ext uri="{FF2B5EF4-FFF2-40B4-BE49-F238E27FC236}">
                <a16:creationId xmlns:a16="http://schemas.microsoft.com/office/drawing/2014/main" xmlns="" id="{D568F1FB-EAC3-2E7B-60CB-7B16C9A85881}"/>
              </a:ext>
            </a:extLst>
          </p:cNvPr>
          <p:cNvSpPr/>
          <p:nvPr/>
        </p:nvSpPr>
        <p:spPr>
          <a:xfrm>
            <a:off x="10232201" y="5650681"/>
            <a:ext cx="5929823" cy="1065558"/>
          </a:xfrm>
          <a:prstGeom prst="rect">
            <a:avLst/>
          </a:prstGeom>
          <a:solidFill>
            <a:srgbClr val="D9B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egoe UI" panose="020B0502040204020203" pitchFamily="34" charset="0"/>
                <a:cs typeface="Segoe UI" panose="020B0502040204020203" pitchFamily="34" charset="0"/>
              </a:rPr>
              <a:t>D. 100kg.m/s</a:t>
            </a:r>
          </a:p>
        </p:txBody>
      </p:sp>
      <p:sp>
        <p:nvSpPr>
          <p:cNvPr id="15" name="TextBox 14" descr="n67 Fb Tuyen Dang">
            <a:extLst>
              <a:ext uri="{FF2B5EF4-FFF2-40B4-BE49-F238E27FC236}">
                <a16:creationId xmlns:a16="http://schemas.microsoft.com/office/drawing/2014/main" xmlns="" id="{63074ABB-88E7-CB3D-AAE3-B474BFAC0F49}"/>
              </a:ext>
            </a:extLst>
          </p:cNvPr>
          <p:cNvSpPr txBox="1"/>
          <p:nvPr/>
        </p:nvSpPr>
        <p:spPr>
          <a:xfrm>
            <a:off x="1190335" y="1105055"/>
            <a:ext cx="16194133" cy="1569660"/>
          </a:xfrm>
          <a:prstGeom prst="rect">
            <a:avLst/>
          </a:prstGeom>
          <a:noFill/>
        </p:spPr>
        <p:txBody>
          <a:bodyPr wrap="square">
            <a:spAutoFit/>
          </a:bodyPr>
          <a:lstStyle/>
          <a:p>
            <a:pPr algn="ctr"/>
            <a:r>
              <a:rPr lang="en-US" sz="4800" b="1">
                <a:latin typeface="Segoe UI" panose="020B0502040204020203" pitchFamily="34" charset="0"/>
                <a:cs typeface="Segoe UI" panose="020B0502040204020203" pitchFamily="34" charset="0"/>
              </a:rPr>
              <a:t>Câu 6:</a:t>
            </a:r>
            <a:r>
              <a:rPr lang="en-US" sz="4800">
                <a:latin typeface="Segoe UI" panose="020B0502040204020203" pitchFamily="34" charset="0"/>
                <a:cs typeface="Segoe UI" panose="020B0502040204020203" pitchFamily="34" charset="0"/>
              </a:rPr>
              <a:t> Tính động lượng của hòn đá 5kg bay với vận tốc 72km/h?</a:t>
            </a:r>
          </a:p>
        </p:txBody>
      </p:sp>
      <p:pic>
        <p:nvPicPr>
          <p:cNvPr id="16" name="Picture 15" descr="n67 Fb Tuyen Dang">
            <a:extLst>
              <a:ext uri="{FF2B5EF4-FFF2-40B4-BE49-F238E27FC236}">
                <a16:creationId xmlns:a16="http://schemas.microsoft.com/office/drawing/2014/main" xmlns="" id="{382150BA-EA3F-817C-CD80-8D4F40F387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83" b="91848" l="5061" r="92178">
                        <a14:foregroundMark x1="11503" y1="50000" x2="11503" y2="50000"/>
                        <a14:foregroundMark x1="11503" y1="50000" x2="11503" y2="50000"/>
                        <a14:foregroundMark x1="50153" y1="85870" x2="50153" y2="85870"/>
                        <a14:foregroundMark x1="50153" y1="85870" x2="50153" y2="85870"/>
                        <a14:foregroundMark x1="50153" y1="85870" x2="50153" y2="85870"/>
                        <a14:foregroundMark x1="50920" y1="85870" x2="50920" y2="85870"/>
                        <a14:foregroundMark x1="50920" y1="85870" x2="50920" y2="85870"/>
                        <a14:foregroundMark x1="50920" y1="85870" x2="50920" y2="85870"/>
                        <a14:foregroundMark x1="50307" y1="92391" x2="50307" y2="92391"/>
                        <a14:foregroundMark x1="72086" y1="59239" x2="72086" y2="59239"/>
                        <a14:foregroundMark x1="72086" y1="59239" x2="72086" y2="59239"/>
                        <a14:foregroundMark x1="72086" y1="59239" x2="72086" y2="59239"/>
                        <a14:foregroundMark x1="92331" y1="46739" x2="92331" y2="46739"/>
                        <a14:foregroundMark x1="92331" y1="46739" x2="92331" y2="46739"/>
                        <a14:foregroundMark x1="92025" y1="46739" x2="92025" y2="46739"/>
                        <a14:foregroundMark x1="5061" y1="22283" x2="5061" y2="22283"/>
                      </a14:backgroundRemoval>
                    </a14:imgEffect>
                  </a14:imgLayer>
                </a14:imgProps>
              </a:ext>
            </a:extLst>
          </a:blip>
          <a:stretch>
            <a:fillRect/>
          </a:stretch>
        </p:blipFill>
        <p:spPr>
          <a:xfrm rot="20771308">
            <a:off x="-1140666" y="-259667"/>
            <a:ext cx="6376525" cy="1799509"/>
          </a:xfrm>
          <a:prstGeom prst="rect">
            <a:avLst/>
          </a:prstGeom>
        </p:spPr>
      </p:pic>
      <p:pic>
        <p:nvPicPr>
          <p:cNvPr id="17" name="Picture 16" descr="n67 Fb Tuyen Dang">
            <a:extLst>
              <a:ext uri="{FF2B5EF4-FFF2-40B4-BE49-F238E27FC236}">
                <a16:creationId xmlns:a16="http://schemas.microsoft.com/office/drawing/2014/main" xmlns="" id="{3C1AACAA-7371-FEDE-F5A8-290546D30CE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876" b="92308" l="2837" r="94326">
                        <a14:foregroundMark x1="29078" y1="8876" x2="29078" y2="8876"/>
                        <a14:foregroundMark x1="29078" y1="8876" x2="29078" y2="8876"/>
                        <a14:foregroundMark x1="29078" y1="8876" x2="29078" y2="8876"/>
                        <a14:foregroundMark x1="70922" y1="8876" x2="70922" y2="8876"/>
                        <a14:foregroundMark x1="70922" y1="8876" x2="70922" y2="8876"/>
                        <a14:foregroundMark x1="70922" y1="8876" x2="70922" y2="8876"/>
                        <a14:foregroundMark x1="89362" y1="23669" x2="89362" y2="23669"/>
                        <a14:foregroundMark x1="89362" y1="23669" x2="89362" y2="23669"/>
                        <a14:foregroundMark x1="92908" y1="23669" x2="92908" y2="23669"/>
                        <a14:foregroundMark x1="92908" y1="23669" x2="92908" y2="23669"/>
                        <a14:foregroundMark x1="26950" y1="37870" x2="32624" y2="75740"/>
                        <a14:foregroundMark x1="16312" y1="45562" x2="21986" y2="81657"/>
                        <a14:foregroundMark x1="21986" y1="88166" x2="63121" y2="92308"/>
                        <a14:foregroundMark x1="94326" y1="39645" x2="94326" y2="39645"/>
                        <a14:foregroundMark x1="94326" y1="39645" x2="94326" y2="39645"/>
                        <a14:backgroundMark x1="2128" y1="22485" x2="2128" y2="22485"/>
                        <a14:backgroundMark x1="4255" y1="20710" x2="709" y2="22485"/>
                        <a14:backgroundMark x1="19858" y1="32544" x2="19858" y2="32544"/>
                        <a14:backgroundMark x1="76596" y1="32544" x2="76596" y2="32544"/>
                      </a14:backgroundRemoval>
                    </a14:imgEffect>
                  </a14:imgLayer>
                </a14:imgProps>
              </a:ext>
            </a:extLst>
          </a:blip>
          <a:stretch>
            <a:fillRect/>
          </a:stretch>
        </p:blipFill>
        <p:spPr>
          <a:xfrm rot="20684973">
            <a:off x="244131" y="7202166"/>
            <a:ext cx="2243930" cy="2689532"/>
          </a:xfrm>
          <a:prstGeom prst="rect">
            <a:avLst/>
          </a:prstGeom>
        </p:spPr>
      </p:pic>
      <p:pic>
        <p:nvPicPr>
          <p:cNvPr id="23" name="Picture 22" descr="n67 Fb Tuyen Dang">
            <a:extLst>
              <a:ext uri="{FF2B5EF4-FFF2-40B4-BE49-F238E27FC236}">
                <a16:creationId xmlns:a16="http://schemas.microsoft.com/office/drawing/2014/main" xmlns="" id="{356E32F3-D402-3B69-A650-8B8BA0ADFC6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64" b="89796" l="9226" r="89881">
                        <a14:foregroundMark x1="9226" y1="16667" x2="9226" y2="16667"/>
                        <a14:backgroundMark x1="8631" y1="17687" x2="8631" y2="17687"/>
                      </a14:backgroundRemoval>
                    </a14:imgEffect>
                  </a14:imgLayer>
                </a14:imgProps>
              </a:ext>
            </a:extLst>
          </a:blip>
          <a:stretch>
            <a:fillRect/>
          </a:stretch>
        </p:blipFill>
        <p:spPr>
          <a:xfrm>
            <a:off x="16162020" y="1790717"/>
            <a:ext cx="1638297" cy="1433503"/>
          </a:xfrm>
          <a:prstGeom prst="rect">
            <a:avLst/>
          </a:prstGeom>
        </p:spPr>
      </p:pic>
      <p:pic>
        <p:nvPicPr>
          <p:cNvPr id="24" name="Picture 23" descr="n67 Fb Tuyen Dang">
            <a:extLst>
              <a:ext uri="{FF2B5EF4-FFF2-40B4-BE49-F238E27FC236}">
                <a16:creationId xmlns:a16="http://schemas.microsoft.com/office/drawing/2014/main" xmlns="" id="{0B34BDC6-FAF6-0A8C-10C7-E5901036AA6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377" b="89529" l="5572" r="94721">
                        <a14:foregroundMark x1="6158" y1="63874" x2="6158" y2="63874"/>
                        <a14:foregroundMark x1="5572" y1="63874" x2="5572" y2="63874"/>
                        <a14:foregroundMark x1="5572" y1="63874" x2="5572" y2="63874"/>
                        <a14:foregroundMark x1="50733" y1="8377" x2="50733" y2="8377"/>
                        <a14:foregroundMark x1="50733" y1="8377" x2="50733" y2="8377"/>
                        <a14:foregroundMark x1="50733" y1="8377" x2="50733" y2="8377"/>
                        <a14:foregroundMark x1="90029" y1="72251" x2="90029" y2="72251"/>
                        <a14:foregroundMark x1="90029" y1="72251" x2="90029" y2="72251"/>
                        <a14:foregroundMark x1="89443" y1="72251" x2="89443" y2="72251"/>
                        <a14:foregroundMark x1="91789" y1="77487" x2="91789" y2="77487"/>
                        <a14:foregroundMark x1="94135" y1="80628" x2="94135" y2="80628"/>
                        <a14:foregroundMark x1="94135" y1="80628" x2="94135" y2="80628"/>
                        <a14:foregroundMark x1="94721" y1="83770" x2="94721" y2="83770"/>
                        <a14:foregroundMark x1="94721" y1="83770" x2="94721" y2="83770"/>
                      </a14:backgroundRemoval>
                    </a14:imgEffect>
                  </a14:imgLayer>
                </a14:imgProps>
              </a:ext>
            </a:extLst>
          </a:blip>
          <a:stretch>
            <a:fillRect/>
          </a:stretch>
        </p:blipFill>
        <p:spPr>
          <a:xfrm>
            <a:off x="7040891" y="9307382"/>
            <a:ext cx="2348487" cy="1315428"/>
          </a:xfrm>
          <a:prstGeom prst="rect">
            <a:avLst/>
          </a:prstGeom>
        </p:spPr>
      </p:pic>
      <p:pic>
        <p:nvPicPr>
          <p:cNvPr id="25" name="Picture 24" descr="n67 Fb Tuyen Dang">
            <a:extLst>
              <a:ext uri="{FF2B5EF4-FFF2-40B4-BE49-F238E27FC236}">
                <a16:creationId xmlns:a16="http://schemas.microsoft.com/office/drawing/2014/main" xmlns="" id="{7ED1B982-6062-5B30-FA4F-482D2A0E2D9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15728475" y="6701622"/>
            <a:ext cx="1792800" cy="1740684"/>
          </a:xfrm>
          <a:prstGeom prst="rect">
            <a:avLst/>
          </a:prstGeom>
        </p:spPr>
      </p:pic>
      <p:pic>
        <p:nvPicPr>
          <p:cNvPr id="26" name="Picture 25" descr="n67 Fb Tuyen Dang">
            <a:extLst>
              <a:ext uri="{FF2B5EF4-FFF2-40B4-BE49-F238E27FC236}">
                <a16:creationId xmlns:a16="http://schemas.microsoft.com/office/drawing/2014/main" xmlns="" id="{ABE10A94-7197-9F94-AEB8-C975B9E490F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0000" y1="89222" x2="50000" y2="89222"/>
                        <a14:foregroundMark x1="50000" y1="89222" x2="50000" y2="89222"/>
                        <a14:foregroundMark x1="87209" y1="85629" x2="87209" y2="85629"/>
                        <a14:foregroundMark x1="87209" y1="85629" x2="87209" y2="85629"/>
                        <a14:foregroundMark x1="87209" y1="85629" x2="87209" y2="85629"/>
                        <a14:foregroundMark x1="87209" y1="85629" x2="87209" y2="85629"/>
                        <a14:foregroundMark x1="87209" y1="85629" x2="87209" y2="85629"/>
                        <a14:foregroundMark x1="16279" y1="18563" x2="16279" y2="18563"/>
                        <a14:foregroundMark x1="16279" y1="18563" x2="16279" y2="18563"/>
                        <a14:foregroundMark x1="16279" y1="14970" x2="16279" y2="14970"/>
                      </a14:backgroundRemoval>
                    </a14:imgEffect>
                  </a14:imgLayer>
                </a14:imgProps>
              </a:ext>
            </a:extLst>
          </a:blip>
          <a:stretch>
            <a:fillRect/>
          </a:stretch>
        </p:blipFill>
        <p:spPr>
          <a:xfrm>
            <a:off x="96040" y="4051626"/>
            <a:ext cx="1951556" cy="1894824"/>
          </a:xfrm>
          <a:prstGeom prst="rect">
            <a:avLst/>
          </a:prstGeom>
        </p:spPr>
      </p:pic>
      <p:pic>
        <p:nvPicPr>
          <p:cNvPr id="27" name="Picture 26" descr="n67 Fb Tuyen Dang">
            <a:extLst>
              <a:ext uri="{FF2B5EF4-FFF2-40B4-BE49-F238E27FC236}">
                <a16:creationId xmlns:a16="http://schemas.microsoft.com/office/drawing/2014/main" xmlns="" id="{7947AD7B-1360-93E6-F663-9471B2401F3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5" b="91525" l="9896" r="89063">
                        <a14:foregroundMark x1="36979" y1="15254" x2="36979" y2="15254"/>
                        <a14:foregroundMark x1="36979" y1="15254" x2="36979" y2="15254"/>
                        <a14:foregroundMark x1="36979" y1="15819" x2="36979" y2="15819"/>
                        <a14:foregroundMark x1="30208" y1="24294" x2="30208" y2="24294"/>
                        <a14:foregroundMark x1="30208" y1="24294" x2="30208" y2="24294"/>
                        <a14:foregroundMark x1="11458" y1="91525" x2="11458" y2="91525"/>
                        <a14:foregroundMark x1="11458" y1="91525" x2="11458" y2="91525"/>
                        <a14:foregroundMark x1="66146" y1="33898" x2="66146" y2="33898"/>
                        <a14:foregroundMark x1="66146" y1="33898" x2="66146" y2="33898"/>
                        <a14:foregroundMark x1="56771" y1="22034" x2="56771" y2="22034"/>
                        <a14:foregroundMark x1="56771" y1="22034" x2="56771" y2="22034"/>
                        <a14:foregroundMark x1="56771" y1="22034" x2="56771" y2="22034"/>
                        <a14:foregroundMark x1="61458" y1="11299" x2="61458" y2="11299"/>
                        <a14:foregroundMark x1="50521" y1="12429" x2="50521" y2="12429"/>
                        <a14:foregroundMark x1="78125" y1="38983" x2="78125" y2="38983"/>
                        <a14:foregroundMark x1="78125" y1="38983" x2="78125" y2="38983"/>
                        <a14:foregroundMark x1="83333" y1="33333" x2="83333" y2="33333"/>
                        <a14:foregroundMark x1="78125" y1="56497" x2="78125" y2="56497"/>
                        <a14:foregroundMark x1="82813" y1="52542" x2="82813" y2="52542"/>
                        <a14:foregroundMark x1="71875" y1="67797" x2="71875" y2="67797"/>
                        <a14:foregroundMark x1="74479" y1="54802" x2="74479" y2="54802"/>
                      </a14:backgroundRemoval>
                    </a14:imgEffect>
                  </a14:imgLayer>
                </a14:imgProps>
              </a:ext>
            </a:extLst>
          </a:blip>
          <a:stretch>
            <a:fillRect/>
          </a:stretch>
        </p:blipFill>
        <p:spPr>
          <a:xfrm>
            <a:off x="15354300" y="3368896"/>
            <a:ext cx="2804774" cy="2585650"/>
          </a:xfrm>
          <a:prstGeom prst="rect">
            <a:avLst/>
          </a:prstGeom>
        </p:spPr>
      </p:pic>
      <p:pic>
        <p:nvPicPr>
          <p:cNvPr id="18" name="Picture 4" descr="n67 Fb Tuyen Dang">
            <a:extLst>
              <a:ext uri="{FF2B5EF4-FFF2-40B4-BE49-F238E27FC236}">
                <a16:creationId xmlns:a16="http://schemas.microsoft.com/office/drawing/2014/main" xmlns="" id="{4B8DF763-542F-149F-9D40-D6A76B0EBE07}"/>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9779326" y="5684066"/>
            <a:ext cx="1051192" cy="10722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67 Fb Tuyen Dang">
            <a:extLst>
              <a:ext uri="{FF2B5EF4-FFF2-40B4-BE49-F238E27FC236}">
                <a16:creationId xmlns:a16="http://schemas.microsoft.com/office/drawing/2014/main" xmlns="" id="{907819D7-010C-85FF-E775-E5C8F9963C27}"/>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639797" y="5673140"/>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n67 Fb Tuyen Dang">
            <a:extLst>
              <a:ext uri="{FF2B5EF4-FFF2-40B4-BE49-F238E27FC236}">
                <a16:creationId xmlns:a16="http://schemas.microsoft.com/office/drawing/2014/main" xmlns="" id="{9CE34AC2-377B-5E25-A168-805F4F3333D7}"/>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737239" y="3639861"/>
            <a:ext cx="1051194" cy="10722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n67 Fb Tuyen Dang">
            <a:extLst>
              <a:ext uri="{FF2B5EF4-FFF2-40B4-BE49-F238E27FC236}">
                <a16:creationId xmlns:a16="http://schemas.microsoft.com/office/drawing/2014/main" xmlns="" id="{D243BBD9-DF2F-62FF-24C7-482CF71BEB01}"/>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18">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569746" y="3656897"/>
            <a:ext cx="1051194" cy="107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662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repeatCount="5000" fill="remove" grpId="1" nodeType="clickEffect">
                                  <p:stCondLst>
                                    <p:cond delay="0"/>
                                  </p:stCondLst>
                                  <p:childTnLst>
                                    <p:animClr clrSpc="rgb" dir="cw">
                                      <p:cBhvr override="childStyle">
                                        <p:cTn id="29" dur="250" autoRev="1" fill="remove"/>
                                        <p:tgtEl>
                                          <p:spTgt spid="10"/>
                                        </p:tgtEl>
                                        <p:attrNameLst>
                                          <p:attrName>style.color</p:attrName>
                                        </p:attrNameLst>
                                      </p:cBhvr>
                                      <p:to>
                                        <a:srgbClr val="FF0000"/>
                                      </p:to>
                                    </p:animClr>
                                    <p:animClr clrSpc="rgb" dir="cw">
                                      <p:cBhvr>
                                        <p:cTn id="30" dur="250" autoRev="1" fill="remove"/>
                                        <p:tgtEl>
                                          <p:spTgt spid="10"/>
                                        </p:tgtEl>
                                        <p:attrNameLst>
                                          <p:attrName>fillcolor</p:attrName>
                                        </p:attrNameLst>
                                      </p:cBhvr>
                                      <p:to>
                                        <a:srgbClr val="FF0000"/>
                                      </p:to>
                                    </p:animClr>
                                    <p:set>
                                      <p:cBhvr>
                                        <p:cTn id="31" dur="250" autoRev="1" fill="remove"/>
                                        <p:tgtEl>
                                          <p:spTgt spid="10"/>
                                        </p:tgtEl>
                                        <p:attrNameLst>
                                          <p:attrName>fill.type</p:attrName>
                                        </p:attrNameLst>
                                      </p:cBhvr>
                                      <p:to>
                                        <p:strVal val="solid"/>
                                      </p:to>
                                    </p:set>
                                    <p:set>
                                      <p:cBhvr>
                                        <p:cTn id="32" dur="250" autoRev="1" fill="remove"/>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Te feud-buzzer.wav"/>
                                        </p:tgtEl>
                                      </p:cMediaNode>
                                    </p:audio>
                                  </p:subTnLst>
                                </p:cTn>
                              </p:par>
                              <p:par>
                                <p:cTn id="33" presetID="53" presetClass="entr" presetSubtype="1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7" presetClass="emph" presetSubtype="0" repeatCount="5000" fill="remove" grpId="1" nodeType="clickEffect">
                                  <p:stCondLst>
                                    <p:cond delay="0"/>
                                  </p:stCondLst>
                                  <p:childTnLst>
                                    <p:animClr clrSpc="rgb" dir="cw">
                                      <p:cBhvr override="childStyle">
                                        <p:cTn id="42" dur="250" autoRev="1" fill="remove"/>
                                        <p:tgtEl>
                                          <p:spTgt spid="11"/>
                                        </p:tgtEl>
                                        <p:attrNameLst>
                                          <p:attrName>style.color</p:attrName>
                                        </p:attrNameLst>
                                      </p:cBhvr>
                                      <p:to>
                                        <a:srgbClr val="FF0000"/>
                                      </p:to>
                                    </p:animClr>
                                    <p:animClr clrSpc="rgb" dir="cw">
                                      <p:cBhvr>
                                        <p:cTn id="43" dur="250" autoRev="1" fill="remove"/>
                                        <p:tgtEl>
                                          <p:spTgt spid="11"/>
                                        </p:tgtEl>
                                        <p:attrNameLst>
                                          <p:attrName>fillcolor</p:attrName>
                                        </p:attrNameLst>
                                      </p:cBhvr>
                                      <p:to>
                                        <a:srgbClr val="FF0000"/>
                                      </p:to>
                                    </p:animClr>
                                    <p:set>
                                      <p:cBhvr>
                                        <p:cTn id="44" dur="250" autoRev="1" fill="remove"/>
                                        <p:tgtEl>
                                          <p:spTgt spid="11"/>
                                        </p:tgtEl>
                                        <p:attrNameLst>
                                          <p:attrName>fill.type</p:attrName>
                                        </p:attrNameLst>
                                      </p:cBhvr>
                                      <p:to>
                                        <p:strVal val="solid"/>
                                      </p:to>
                                    </p:set>
                                    <p:set>
                                      <p:cBhvr>
                                        <p:cTn id="45" dur="250" autoRev="1" fill="remove"/>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Te feud-buzzer.wav"/>
                                        </p:tgtEl>
                                      </p:cMediaNode>
                                    </p:audio>
                                  </p:subTnLst>
                                </p:cTn>
                              </p:par>
                              <p:par>
                                <p:cTn id="46" presetID="53"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27" presetClass="emph" presetSubtype="0" repeatCount="5000" fill="remove" grpId="1" nodeType="clickEffect">
                                  <p:stCondLst>
                                    <p:cond delay="0"/>
                                  </p:stCondLst>
                                  <p:childTnLst>
                                    <p:animClr clrSpc="rgb" dir="cw">
                                      <p:cBhvr override="childStyle">
                                        <p:cTn id="55" dur="250" autoRev="1" fill="remove"/>
                                        <p:tgtEl>
                                          <p:spTgt spid="12"/>
                                        </p:tgtEl>
                                        <p:attrNameLst>
                                          <p:attrName>style.color</p:attrName>
                                        </p:attrNameLst>
                                      </p:cBhvr>
                                      <p:to>
                                        <a:srgbClr val="FF0000"/>
                                      </p:to>
                                    </p:animClr>
                                    <p:animClr clrSpc="rgb" dir="cw">
                                      <p:cBhvr>
                                        <p:cTn id="56" dur="250" autoRev="1" fill="remove"/>
                                        <p:tgtEl>
                                          <p:spTgt spid="12"/>
                                        </p:tgtEl>
                                        <p:attrNameLst>
                                          <p:attrName>fillcolor</p:attrName>
                                        </p:attrNameLst>
                                      </p:cBhvr>
                                      <p:to>
                                        <a:srgbClr val="FF0000"/>
                                      </p:to>
                                    </p:animClr>
                                    <p:set>
                                      <p:cBhvr>
                                        <p:cTn id="57" dur="250" autoRev="1" fill="remove"/>
                                        <p:tgtEl>
                                          <p:spTgt spid="12"/>
                                        </p:tgtEl>
                                        <p:attrNameLst>
                                          <p:attrName>fill.type</p:attrName>
                                        </p:attrNameLst>
                                      </p:cBhvr>
                                      <p:to>
                                        <p:strVal val="solid"/>
                                      </p:to>
                                    </p:set>
                                    <p:set>
                                      <p:cBhvr>
                                        <p:cTn id="58" dur="250" autoRev="1" fill="remove"/>
                                        <p:tgtEl>
                                          <p:spTgt spid="1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Te feud-buzzer.wav"/>
                                        </p:tgtEl>
                                      </p:cMediaNode>
                                    </p:audio>
                                  </p:subTnLst>
                                </p:cTn>
                              </p:par>
                              <p:par>
                                <p:cTn id="59" presetID="53" presetClass="entr" presetSubtype="16"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3"/>
                    </p:tgtEl>
                  </p:cond>
                </p:stCondLst>
                <p:endSync evt="end" delay="0">
                  <p:rtn val="all"/>
                </p:endSync>
                <p:childTnLst>
                  <p:par>
                    <p:cTn id="65" fill="hold">
                      <p:stCondLst>
                        <p:cond delay="0"/>
                      </p:stCondLst>
                      <p:childTnLst>
                        <p:par>
                          <p:cTn id="66" fill="hold">
                            <p:stCondLst>
                              <p:cond delay="0"/>
                            </p:stCondLst>
                            <p:childTnLst>
                              <p:par>
                                <p:cTn id="67" presetID="27" presetClass="emph" presetSubtype="0" repeatCount="5000" fill="remove" grpId="1" nodeType="clickEffect">
                                  <p:stCondLst>
                                    <p:cond delay="0"/>
                                  </p:stCondLst>
                                  <p:childTnLst>
                                    <p:animClr clrSpc="rgb" dir="cw">
                                      <p:cBhvr override="childStyle">
                                        <p:cTn id="68" dur="250" autoRev="1" fill="remove"/>
                                        <p:tgtEl>
                                          <p:spTgt spid="13"/>
                                        </p:tgtEl>
                                        <p:attrNameLst>
                                          <p:attrName>style.color</p:attrName>
                                        </p:attrNameLst>
                                      </p:cBhvr>
                                      <p:to>
                                        <a:srgbClr val="5B9BD5"/>
                                      </p:to>
                                    </p:animClr>
                                    <p:animClr clrSpc="rgb" dir="cw">
                                      <p:cBhvr>
                                        <p:cTn id="69" dur="250" autoRev="1" fill="remove"/>
                                        <p:tgtEl>
                                          <p:spTgt spid="13"/>
                                        </p:tgtEl>
                                        <p:attrNameLst>
                                          <p:attrName>fillcolor</p:attrName>
                                        </p:attrNameLst>
                                      </p:cBhvr>
                                      <p:to>
                                        <a:srgbClr val="5B9BD5"/>
                                      </p:to>
                                    </p:animClr>
                                    <p:set>
                                      <p:cBhvr>
                                        <p:cTn id="70" dur="250" autoRev="1" fill="remove"/>
                                        <p:tgtEl>
                                          <p:spTgt spid="13"/>
                                        </p:tgtEl>
                                        <p:attrNameLst>
                                          <p:attrName>fill.type</p:attrName>
                                        </p:attrNameLst>
                                      </p:cBhvr>
                                      <p:to>
                                        <p:strVal val="solid"/>
                                      </p:to>
                                    </p:set>
                                    <p:set>
                                      <p:cBhvr>
                                        <p:cTn id="71" dur="250" autoRev="1" fill="remove"/>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orrect-answer.wav"/>
                                        </p:tgtEl>
                                      </p:cMediaNode>
                                    </p:audio>
                                  </p:subTnLst>
                                </p:cTn>
                              </p:par>
                              <p:par>
                                <p:cTn id="72" presetID="53" presetClass="entr" presetSubtype="16"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par>
                                <p:cTn id="77" presetID="53" presetClass="entr" presetSubtype="16" fill="hold" grpId="0" nodeType="withEffect">
                                  <p:stCondLst>
                                    <p:cond delay="500"/>
                                  </p:stCondLst>
                                  <p:childTnLst>
                                    <p:set>
                                      <p:cBhvr>
                                        <p:cTn id="78" dur="1" fill="hold">
                                          <p:stCondLst>
                                            <p:cond delay="0"/>
                                          </p:stCondLst>
                                        </p:cTn>
                                        <p:tgtEl>
                                          <p:spTgt spid="4"/>
                                        </p:tgtEl>
                                        <p:attrNameLst>
                                          <p:attrName>style.visibility</p:attrName>
                                        </p:attrNameLst>
                                      </p:cBhvr>
                                      <p:to>
                                        <p:strVal val="visible"/>
                                      </p:to>
                                    </p:set>
                                    <p:anim calcmode="lin" valueType="num">
                                      <p:cBhvr>
                                        <p:cTn id="79" dur="500" fill="hold"/>
                                        <p:tgtEl>
                                          <p:spTgt spid="4"/>
                                        </p:tgtEl>
                                        <p:attrNameLst>
                                          <p:attrName>ppt_w</p:attrName>
                                        </p:attrNameLst>
                                      </p:cBhvr>
                                      <p:tavLst>
                                        <p:tav tm="0">
                                          <p:val>
                                            <p:fltVal val="0"/>
                                          </p:val>
                                        </p:tav>
                                        <p:tav tm="100000">
                                          <p:val>
                                            <p:strVal val="#ppt_w"/>
                                          </p:val>
                                        </p:tav>
                                      </p:tavLst>
                                    </p:anim>
                                    <p:anim calcmode="lin" valueType="num">
                                      <p:cBhvr>
                                        <p:cTn id="80" dur="500" fill="hold"/>
                                        <p:tgtEl>
                                          <p:spTgt spid="4"/>
                                        </p:tgtEl>
                                        <p:attrNameLst>
                                          <p:attrName>ppt_h</p:attrName>
                                        </p:attrNameLst>
                                      </p:cBhvr>
                                      <p:tavLst>
                                        <p:tav tm="0">
                                          <p:val>
                                            <p:fltVal val="0"/>
                                          </p:val>
                                        </p:tav>
                                        <p:tav tm="100000">
                                          <p:val>
                                            <p:strVal val="#ppt_h"/>
                                          </p:val>
                                        </p:tav>
                                      </p:tavLst>
                                    </p:anim>
                                    <p:animEffect transition="in" filter="fade">
                                      <p:cBhvr>
                                        <p:cTn id="81" dur="500"/>
                                        <p:tgtEl>
                                          <p:spTgt spid="4"/>
                                        </p:tgtEl>
                                      </p:cBhvr>
                                    </p:animEffect>
                                  </p:childTnLst>
                                </p:cTn>
                              </p:par>
                            </p:childTnLst>
                          </p:cTn>
                        </p:par>
                      </p:childTnLst>
                    </p:cTn>
                  </p:par>
                </p:childTnLst>
              </p:cTn>
              <p:nextCondLst>
                <p:cond evt="onClick" delay="0">
                  <p:tgtEl>
                    <p:spTgt spid="13"/>
                  </p:tgtEl>
                </p:cond>
              </p:nextCondLst>
            </p:seq>
          </p:childTnLst>
        </p:cTn>
      </p:par>
    </p:tnLst>
    <p:bldLst>
      <p:bldP spid="4"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13" name="Group 12" descr="n67 Fb Tuyen Dang">
            <a:extLst>
              <a:ext uri="{FF2B5EF4-FFF2-40B4-BE49-F238E27FC236}">
                <a16:creationId xmlns:a16="http://schemas.microsoft.com/office/drawing/2014/main" xmlns="" id="{DED1C878-653E-B4B1-5B83-13EF7094FAC2}"/>
              </a:ext>
            </a:extLst>
          </p:cNvPr>
          <p:cNvGrpSpPr/>
          <p:nvPr/>
        </p:nvGrpSpPr>
        <p:grpSpPr>
          <a:xfrm>
            <a:off x="5267185" y="295673"/>
            <a:ext cx="7194653" cy="1267413"/>
            <a:chOff x="3672181" y="444055"/>
            <a:chExt cx="4900032" cy="1414259"/>
          </a:xfrm>
        </p:grpSpPr>
        <p:sp>
          <p:nvSpPr>
            <p:cNvPr id="5" name="Rectangle: Rounded Corners 4">
              <a:extLst>
                <a:ext uri="{FF2B5EF4-FFF2-40B4-BE49-F238E27FC236}">
                  <a16:creationId xmlns:a16="http://schemas.microsoft.com/office/drawing/2014/main" xmlns="" id="{3B2305CB-4451-B072-A073-991161BE2FA5}"/>
                </a:ext>
              </a:extLst>
            </p:cNvPr>
            <p:cNvSpPr/>
            <p:nvPr/>
          </p:nvSpPr>
          <p:spPr>
            <a:xfrm>
              <a:off x="3672181" y="444055"/>
              <a:ext cx="4781550" cy="1205776"/>
            </a:xfrm>
            <a:prstGeom prst="roundRect">
              <a:avLst/>
            </a:prstGeom>
            <a:solidFill>
              <a:srgbClr val="FFF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6" name="Rectangle: Rounded Corners 5">
              <a:extLst>
                <a:ext uri="{FF2B5EF4-FFF2-40B4-BE49-F238E27FC236}">
                  <a16:creationId xmlns:a16="http://schemas.microsoft.com/office/drawing/2014/main" xmlns="" id="{A4B92EF7-E5A4-89D7-DEA9-321E2B0EB434}"/>
                </a:ext>
              </a:extLst>
            </p:cNvPr>
            <p:cNvSpPr/>
            <p:nvPr/>
          </p:nvSpPr>
          <p:spPr>
            <a:xfrm>
              <a:off x="3790663" y="639119"/>
              <a:ext cx="4781550" cy="1219195"/>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cxnSp>
          <p:nvCxnSpPr>
            <p:cNvPr id="8" name="Straight Connector 7">
              <a:extLst>
                <a:ext uri="{FF2B5EF4-FFF2-40B4-BE49-F238E27FC236}">
                  <a16:creationId xmlns:a16="http://schemas.microsoft.com/office/drawing/2014/main" xmlns="" id="{3A36529C-BDB2-E9C1-7028-B64259F35079}"/>
                </a:ext>
              </a:extLst>
            </p:cNvPr>
            <p:cNvCxnSpPr>
              <a:cxnSpLocks/>
            </p:cNvCxnSpPr>
            <p:nvPr/>
          </p:nvCxnSpPr>
          <p:spPr>
            <a:xfrm>
              <a:off x="4842270" y="639119"/>
              <a:ext cx="22288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xmlns="" id="{8A0472BE-3A0E-24B5-C7B7-FFBE6060E79F}"/>
                </a:ext>
              </a:extLst>
            </p:cNvPr>
            <p:cNvCxnSpPr>
              <a:cxnSpLocks/>
            </p:cNvCxnSpPr>
            <p:nvPr/>
          </p:nvCxnSpPr>
          <p:spPr>
            <a:xfrm>
              <a:off x="4702480" y="1858314"/>
              <a:ext cx="325755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2" name="TextBox 11" descr="n67 Fb Tuyen Dang">
            <a:extLst>
              <a:ext uri="{FF2B5EF4-FFF2-40B4-BE49-F238E27FC236}">
                <a16:creationId xmlns:a16="http://schemas.microsoft.com/office/drawing/2014/main" xmlns="" id="{4AA93BB8-0C05-9D0E-E5C4-ECE8152FFA89}"/>
              </a:ext>
            </a:extLst>
          </p:cNvPr>
          <p:cNvSpPr txBox="1"/>
          <p:nvPr/>
        </p:nvSpPr>
        <p:spPr>
          <a:xfrm>
            <a:off x="5824676" y="575351"/>
            <a:ext cx="6389891" cy="923330"/>
          </a:xfrm>
          <a:prstGeom prst="rect">
            <a:avLst/>
          </a:prstGeom>
          <a:noFill/>
        </p:spPr>
        <p:txBody>
          <a:bodyPr wrap="none" rtlCol="0">
            <a:spAutoFit/>
          </a:bodyPr>
          <a:lstStyle/>
          <a:p>
            <a:r>
              <a:rPr lang="en-US" sz="5400">
                <a:latin typeface="Segoe UI Black" panose="020B0A02040204020203" pitchFamily="34" charset="0"/>
                <a:ea typeface="Segoe UI Black" panose="020B0A02040204020203" pitchFamily="34" charset="0"/>
              </a:rPr>
              <a:t>Phiếu học tập số 2</a:t>
            </a:r>
          </a:p>
        </p:txBody>
      </p:sp>
      <p:sp>
        <p:nvSpPr>
          <p:cNvPr id="14" name="Rectangle 13" descr="n67 Fb Tuyen Dang">
            <a:extLst>
              <a:ext uri="{FF2B5EF4-FFF2-40B4-BE49-F238E27FC236}">
                <a16:creationId xmlns:a16="http://schemas.microsoft.com/office/drawing/2014/main" xmlns="" id="{71B03617-FE6D-A169-461C-8BBD8163489B}"/>
              </a:ext>
            </a:extLst>
          </p:cNvPr>
          <p:cNvSpPr/>
          <p:nvPr/>
        </p:nvSpPr>
        <p:spPr>
          <a:xfrm>
            <a:off x="356625" y="2165428"/>
            <a:ext cx="5810985" cy="711026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5" name="Rectangle 14" descr="n67 Fb Tuyen Dang">
            <a:extLst>
              <a:ext uri="{FF2B5EF4-FFF2-40B4-BE49-F238E27FC236}">
                <a16:creationId xmlns:a16="http://schemas.microsoft.com/office/drawing/2014/main" xmlns="" id="{03301B69-3975-8F7E-1BDB-89F113952762}"/>
              </a:ext>
            </a:extLst>
          </p:cNvPr>
          <p:cNvSpPr/>
          <p:nvPr/>
        </p:nvSpPr>
        <p:spPr>
          <a:xfrm>
            <a:off x="6334404" y="2165428"/>
            <a:ext cx="5810985" cy="711025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6" name="Rectangle 15" descr="n67 Fb Tuyen Dang">
            <a:extLst>
              <a:ext uri="{FF2B5EF4-FFF2-40B4-BE49-F238E27FC236}">
                <a16:creationId xmlns:a16="http://schemas.microsoft.com/office/drawing/2014/main" xmlns="" id="{8C849AE5-D3CB-9188-392C-D51328014C35}"/>
              </a:ext>
            </a:extLst>
          </p:cNvPr>
          <p:cNvSpPr/>
          <p:nvPr/>
        </p:nvSpPr>
        <p:spPr>
          <a:xfrm>
            <a:off x="12287872" y="2165428"/>
            <a:ext cx="5810985" cy="711025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34"/>
          </a:p>
        </p:txBody>
      </p:sp>
      <p:sp>
        <p:nvSpPr>
          <p:cNvPr id="17" name="TextBox 16" descr="n67 Fb Tuyen Dang">
            <a:extLst>
              <a:ext uri="{FF2B5EF4-FFF2-40B4-BE49-F238E27FC236}">
                <a16:creationId xmlns:a16="http://schemas.microsoft.com/office/drawing/2014/main" xmlns="" id="{DACA7406-A1E9-0122-3BB7-1ABC8EC12344}"/>
              </a:ext>
            </a:extLst>
          </p:cNvPr>
          <p:cNvSpPr txBox="1"/>
          <p:nvPr/>
        </p:nvSpPr>
        <p:spPr>
          <a:xfrm>
            <a:off x="517081" y="2312591"/>
            <a:ext cx="1225015" cy="523220"/>
          </a:xfrm>
          <a:prstGeom prst="rect">
            <a:avLst/>
          </a:prstGeom>
          <a:noFill/>
        </p:spPr>
        <p:txBody>
          <a:bodyPr wrap="none" rtlCol="0">
            <a:spAutoFit/>
          </a:bodyPr>
          <a:lstStyle/>
          <a:p>
            <a:r>
              <a:rPr lang="en-US" sz="2800" b="1" u="sng">
                <a:latin typeface="Segoe UI" panose="020B0502040204020203" pitchFamily="34" charset="0"/>
                <a:ea typeface="Segoe UI Black" panose="020B0A02040204020203" pitchFamily="34" charset="0"/>
                <a:cs typeface="Segoe UI" panose="020B0502040204020203" pitchFamily="34" charset="0"/>
              </a:rPr>
              <a:t>Câu 1:</a:t>
            </a:r>
          </a:p>
        </p:txBody>
      </p:sp>
      <p:sp>
        <p:nvSpPr>
          <p:cNvPr id="18" name="TextBox 17" descr="n67 Fb Tuyen Dang">
            <a:extLst>
              <a:ext uri="{FF2B5EF4-FFF2-40B4-BE49-F238E27FC236}">
                <a16:creationId xmlns:a16="http://schemas.microsoft.com/office/drawing/2014/main" xmlns="" id="{36ACCFAF-A8C7-107E-8073-89F3C7F4B7E1}"/>
              </a:ext>
            </a:extLst>
          </p:cNvPr>
          <p:cNvSpPr txBox="1"/>
          <p:nvPr/>
        </p:nvSpPr>
        <p:spPr>
          <a:xfrm>
            <a:off x="6542844" y="2342030"/>
            <a:ext cx="1225015" cy="523220"/>
          </a:xfrm>
          <a:prstGeom prst="rect">
            <a:avLst/>
          </a:prstGeom>
          <a:noFill/>
        </p:spPr>
        <p:txBody>
          <a:bodyPr wrap="none" rtlCol="0">
            <a:spAutoFit/>
          </a:bodyPr>
          <a:lstStyle/>
          <a:p>
            <a:r>
              <a:rPr lang="en-US" sz="2800" b="1" u="sng">
                <a:latin typeface="Segoe UI" panose="020B0502040204020203" pitchFamily="34" charset="0"/>
                <a:ea typeface="Segoe UI Black" panose="020B0A02040204020203" pitchFamily="34" charset="0"/>
                <a:cs typeface="Segoe UI" panose="020B0502040204020203" pitchFamily="34" charset="0"/>
              </a:rPr>
              <a:t>Câu 2:</a:t>
            </a:r>
          </a:p>
        </p:txBody>
      </p:sp>
      <p:sp>
        <p:nvSpPr>
          <p:cNvPr id="19" name="TextBox 18" descr="n67 Fb Tuyen Dang">
            <a:extLst>
              <a:ext uri="{FF2B5EF4-FFF2-40B4-BE49-F238E27FC236}">
                <a16:creationId xmlns:a16="http://schemas.microsoft.com/office/drawing/2014/main" xmlns="" id="{3D19DC66-E303-0FB3-BC52-EA338103ACC9}"/>
              </a:ext>
            </a:extLst>
          </p:cNvPr>
          <p:cNvSpPr txBox="1"/>
          <p:nvPr/>
        </p:nvSpPr>
        <p:spPr>
          <a:xfrm>
            <a:off x="12461838" y="2321955"/>
            <a:ext cx="1225015" cy="523220"/>
          </a:xfrm>
          <a:prstGeom prst="rect">
            <a:avLst/>
          </a:prstGeom>
          <a:noFill/>
        </p:spPr>
        <p:txBody>
          <a:bodyPr wrap="none" rtlCol="0">
            <a:spAutoFit/>
          </a:bodyPr>
          <a:lstStyle/>
          <a:p>
            <a:r>
              <a:rPr lang="en-US" sz="2800" b="1" u="sng">
                <a:latin typeface="Segoe UI" panose="020B0502040204020203" pitchFamily="34" charset="0"/>
                <a:ea typeface="Segoe UI Black" panose="020B0A02040204020203" pitchFamily="34" charset="0"/>
                <a:cs typeface="Segoe UI" panose="020B0502040204020203" pitchFamily="34" charset="0"/>
              </a:rPr>
              <a:t>Câu 3:</a:t>
            </a:r>
          </a:p>
        </p:txBody>
      </p:sp>
      <p:pic>
        <p:nvPicPr>
          <p:cNvPr id="17410" name="Picture 2" descr="n67 Fb Tuyen Dang">
            <a:extLst>
              <a:ext uri="{FF2B5EF4-FFF2-40B4-BE49-F238E27FC236}">
                <a16:creationId xmlns:a16="http://schemas.microsoft.com/office/drawing/2014/main" xmlns="" id="{FA68FEE5-6C77-F9E3-1DC6-77FBFDEC75F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625" b="95000" l="1444" r="99000">
                        <a14:foregroundMark x1="31778" y1="25208" x2="31778" y2="25208"/>
                        <a14:foregroundMark x1="31778" y1="25625" x2="31778" y2="25625"/>
                        <a14:foregroundMark x1="30111" y1="23542" x2="48556" y2="59375"/>
                        <a14:foregroundMark x1="50333" y1="55625" x2="82333" y2="35208"/>
                        <a14:foregroundMark x1="87889" y1="15208" x2="93778" y2="78542"/>
                        <a14:foregroundMark x1="93778" y1="78542" x2="93778" y2="82500"/>
                        <a14:foregroundMark x1="86778" y1="7708" x2="86778" y2="7708"/>
                        <a14:foregroundMark x1="86444" y1="7708" x2="86444" y2="7708"/>
                        <a14:foregroundMark x1="86444" y1="7708" x2="86444" y2="7708"/>
                        <a14:foregroundMark x1="99111" y1="77708" x2="99111" y2="77708"/>
                        <a14:foregroundMark x1="98889" y1="77708" x2="98889" y2="77708"/>
                        <a14:foregroundMark x1="96889" y1="73125" x2="96889" y2="73125"/>
                        <a14:foregroundMark x1="96889" y1="73125" x2="96889" y2="73125"/>
                        <a14:foregroundMark x1="96889" y1="73125" x2="96889" y2="73125"/>
                        <a14:foregroundMark x1="98556" y1="78750" x2="98556" y2="78750"/>
                        <a14:foregroundMark x1="98556" y1="78750" x2="98556" y2="78750"/>
                        <a14:foregroundMark x1="98556" y1="78750" x2="98556" y2="78750"/>
                        <a14:foregroundMark x1="98556" y1="78750" x2="98556" y2="78750"/>
                        <a14:foregroundMark x1="98556" y1="78750" x2="98556" y2="78750"/>
                        <a14:foregroundMark x1="7667" y1="59792" x2="6222" y2="74167"/>
                        <a14:foregroundMark x1="7000" y1="78750" x2="47444" y2="74583"/>
                        <a14:foregroundMark x1="80556" y1="73542" x2="48000" y2="86250"/>
                        <a14:foregroundMark x1="50556" y1="93542" x2="50556" y2="93542"/>
                        <a14:foregroundMark x1="50556" y1="93542" x2="50556" y2="93542"/>
                        <a14:foregroundMark x1="50556" y1="93542" x2="50556" y2="93542"/>
                        <a14:foregroundMark x1="50556" y1="93542" x2="50556" y2="93542"/>
                        <a14:foregroundMark x1="43556" y1="95208" x2="51111" y2="95208"/>
                        <a14:foregroundMark x1="25889" y1="5625" x2="40444" y2="8333"/>
                        <a14:foregroundMark x1="1444" y1="83542" x2="1444" y2="83542"/>
                        <a14:foregroundMark x1="1444" y1="83542" x2="1444" y2="83542"/>
                      </a14:backgroundRemoval>
                    </a14:imgEffect>
                  </a14:imgLayer>
                </a14:imgProps>
              </a:ext>
              <a:ext uri="{28A0092B-C50C-407E-A947-70E740481C1C}">
                <a14:useLocalDpi xmlns:a14="http://schemas.microsoft.com/office/drawing/2010/main" val="0"/>
              </a:ext>
            </a:extLst>
          </a:blip>
          <a:srcRect/>
          <a:stretch>
            <a:fillRect/>
          </a:stretch>
        </p:blipFill>
        <p:spPr bwMode="auto">
          <a:xfrm>
            <a:off x="4637108" y="3078459"/>
            <a:ext cx="1314819" cy="7012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descr="n67 Fb Tuyen Dang">
            <a:extLst>
              <a:ext uri="{FF2B5EF4-FFF2-40B4-BE49-F238E27FC236}">
                <a16:creationId xmlns:a16="http://schemas.microsoft.com/office/drawing/2014/main" xmlns="" id="{5ED9AAE4-520A-BCA2-9754-6D5F9FBB5FE8}"/>
              </a:ext>
            </a:extLst>
          </p:cNvPr>
          <p:cNvSpPr txBox="1"/>
          <p:nvPr/>
        </p:nvSpPr>
        <p:spPr>
          <a:xfrm>
            <a:off x="501159" y="2805671"/>
            <a:ext cx="4004211" cy="1384995"/>
          </a:xfrm>
          <a:prstGeom prst="rect">
            <a:avLst/>
          </a:prstGeom>
          <a:noFill/>
        </p:spPr>
        <p:txBody>
          <a:bodyPr wrap="square" rtlCol="0">
            <a:spAutoFit/>
          </a:bodyPr>
          <a:lstStyle/>
          <a:p>
            <a:pPr algn="just"/>
            <a:r>
              <a:rPr lang="en-US" sz="2800" b="1">
                <a:latin typeface="Segoe UI" panose="020B0502040204020203" pitchFamily="34" charset="0"/>
                <a:cs typeface="Segoe UI" panose="020B0502040204020203" pitchFamily="34" charset="0"/>
              </a:rPr>
              <a:t>Đọc mục I.1/ SGK 113, hãy nêu định nghĩa hệ kín (hệ cô lập)?</a:t>
            </a:r>
          </a:p>
        </p:txBody>
      </p:sp>
      <p:sp>
        <p:nvSpPr>
          <p:cNvPr id="22" name="Oval 21" descr="n67 Fb Tuyen Dang">
            <a:extLst>
              <a:ext uri="{FF2B5EF4-FFF2-40B4-BE49-F238E27FC236}">
                <a16:creationId xmlns:a16="http://schemas.microsoft.com/office/drawing/2014/main" xmlns="" id="{1ED911BB-FEC7-7F24-E22B-E43F726DD472}"/>
              </a:ext>
            </a:extLst>
          </p:cNvPr>
          <p:cNvSpPr/>
          <p:nvPr/>
        </p:nvSpPr>
        <p:spPr>
          <a:xfrm>
            <a:off x="5318283" y="8371238"/>
            <a:ext cx="629920" cy="629920"/>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&gt;</a:t>
            </a:r>
          </a:p>
        </p:txBody>
      </p:sp>
      <p:sp>
        <p:nvSpPr>
          <p:cNvPr id="23" name="TextBox 22" descr="n67 Fb Tuyen Dang">
            <a:extLst>
              <a:ext uri="{FF2B5EF4-FFF2-40B4-BE49-F238E27FC236}">
                <a16:creationId xmlns:a16="http://schemas.microsoft.com/office/drawing/2014/main" xmlns="" id="{20D2AF08-6ABF-093A-104E-6F41FCCF5FE7}"/>
              </a:ext>
            </a:extLst>
          </p:cNvPr>
          <p:cNvSpPr txBox="1"/>
          <p:nvPr/>
        </p:nvSpPr>
        <p:spPr>
          <a:xfrm>
            <a:off x="459313" y="4160526"/>
            <a:ext cx="1706814" cy="523220"/>
          </a:xfrm>
          <a:prstGeom prst="rect">
            <a:avLst/>
          </a:prstGeom>
          <a:noFill/>
        </p:spPr>
        <p:txBody>
          <a:bodyPr wrap="none" rtlCol="0">
            <a:spAutoFit/>
          </a:bodyPr>
          <a:lstStyle/>
          <a:p>
            <a:pPr marL="342900" indent="-342900">
              <a:buFont typeface="Wingdings" panose="05000000000000000000" pitchFamily="2" charset="2"/>
              <a:buChar char="Ø"/>
            </a:pPr>
            <a:r>
              <a:rPr lang="en-US" sz="2800" b="1" i="1">
                <a:latin typeface="Segoe UI" panose="020B0502040204020203" pitchFamily="34" charset="0"/>
                <a:ea typeface="Segoe UI Black" panose="020B0A02040204020203" pitchFamily="34" charset="0"/>
                <a:cs typeface="Segoe UI" panose="020B0502040204020203" pitchFamily="34" charset="0"/>
              </a:rPr>
              <a:t>Trả lời:</a:t>
            </a:r>
          </a:p>
        </p:txBody>
      </p:sp>
      <p:sp>
        <p:nvSpPr>
          <p:cNvPr id="29" name="TextBox 28" descr="n67 Fb Tuyen Dang">
            <a:extLst>
              <a:ext uri="{FF2B5EF4-FFF2-40B4-BE49-F238E27FC236}">
                <a16:creationId xmlns:a16="http://schemas.microsoft.com/office/drawing/2014/main" xmlns="" id="{4D7D1FDF-D414-A527-11B2-C2F5DB452B13}"/>
              </a:ext>
            </a:extLst>
          </p:cNvPr>
          <p:cNvSpPr txBox="1"/>
          <p:nvPr/>
        </p:nvSpPr>
        <p:spPr>
          <a:xfrm>
            <a:off x="6496145" y="2870439"/>
            <a:ext cx="3199275" cy="1384995"/>
          </a:xfrm>
          <a:prstGeom prst="rect">
            <a:avLst/>
          </a:prstGeom>
          <a:noFill/>
        </p:spPr>
        <p:txBody>
          <a:bodyPr wrap="square" rtlCol="0">
            <a:spAutoFit/>
          </a:bodyPr>
          <a:lstStyle/>
          <a:p>
            <a:pPr algn="just"/>
            <a:r>
              <a:rPr lang="en-US" sz="2800" b="1">
                <a:latin typeface="Segoe UI" panose="020B0502040204020203" pitchFamily="34" charset="0"/>
                <a:cs typeface="Segoe UI" panose="020B0502040204020203" pitchFamily="34" charset="0"/>
              </a:rPr>
              <a:t>Hệ vật và Trái đất có phải là hệ kín không? Vì sao?</a:t>
            </a:r>
          </a:p>
        </p:txBody>
      </p:sp>
      <p:pic>
        <p:nvPicPr>
          <p:cNvPr id="30" name="Picture 29" descr="n67 Fb Tuyen Dang">
            <a:extLst>
              <a:ext uri="{FF2B5EF4-FFF2-40B4-BE49-F238E27FC236}">
                <a16:creationId xmlns:a16="http://schemas.microsoft.com/office/drawing/2014/main" xmlns="" id="{4480E384-94FF-6701-88FE-ED6188A535A7}"/>
              </a:ext>
            </a:extLst>
          </p:cNvPr>
          <p:cNvPicPr>
            <a:picLocks noChangeAspect="1"/>
          </p:cNvPicPr>
          <p:nvPr/>
        </p:nvPicPr>
        <p:blipFill rotWithShape="1">
          <a:blip r:embed="rId4">
            <a:extLst>
              <a:ext uri="{28A0092B-C50C-407E-A947-70E740481C1C}">
                <a14:useLocalDpi xmlns:a14="http://schemas.microsoft.com/office/drawing/2010/main" val="0"/>
              </a:ext>
            </a:extLst>
          </a:blip>
          <a:srcRect l="14266" t="15794" r="25180" b="21066"/>
          <a:stretch/>
        </p:blipFill>
        <p:spPr>
          <a:xfrm>
            <a:off x="9708469" y="2573177"/>
            <a:ext cx="2312645" cy="1808555"/>
          </a:xfrm>
          <a:prstGeom prst="rect">
            <a:avLst/>
          </a:prstGeom>
        </p:spPr>
      </p:pic>
      <p:sp>
        <p:nvSpPr>
          <p:cNvPr id="32" name="Oval 31" descr="n67 Fb Tuyen Dang">
            <a:extLst>
              <a:ext uri="{FF2B5EF4-FFF2-40B4-BE49-F238E27FC236}">
                <a16:creationId xmlns:a16="http://schemas.microsoft.com/office/drawing/2014/main" xmlns="" id="{4DC172A7-A5B1-3E9F-14CA-0866B9E0FEF1}"/>
              </a:ext>
            </a:extLst>
          </p:cNvPr>
          <p:cNvSpPr/>
          <p:nvPr/>
        </p:nvSpPr>
        <p:spPr>
          <a:xfrm>
            <a:off x="11348675" y="8356234"/>
            <a:ext cx="629920" cy="629920"/>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&gt;</a:t>
            </a:r>
          </a:p>
        </p:txBody>
      </p:sp>
      <p:sp>
        <p:nvSpPr>
          <p:cNvPr id="33" name="TextBox 32" descr="n67 Fb Tuyen Dang">
            <a:extLst>
              <a:ext uri="{FF2B5EF4-FFF2-40B4-BE49-F238E27FC236}">
                <a16:creationId xmlns:a16="http://schemas.microsoft.com/office/drawing/2014/main" xmlns="" id="{4515AA55-0822-4D1D-A699-28E8A64EA55F}"/>
              </a:ext>
            </a:extLst>
          </p:cNvPr>
          <p:cNvSpPr txBox="1"/>
          <p:nvPr/>
        </p:nvSpPr>
        <p:spPr>
          <a:xfrm>
            <a:off x="6347823" y="4202953"/>
            <a:ext cx="1706814" cy="523220"/>
          </a:xfrm>
          <a:prstGeom prst="rect">
            <a:avLst/>
          </a:prstGeom>
          <a:noFill/>
        </p:spPr>
        <p:txBody>
          <a:bodyPr wrap="none" rtlCol="0">
            <a:spAutoFit/>
          </a:bodyPr>
          <a:lstStyle/>
          <a:p>
            <a:pPr marL="342900" indent="-342900">
              <a:buFont typeface="Wingdings" panose="05000000000000000000" pitchFamily="2" charset="2"/>
              <a:buChar char="Ø"/>
            </a:pPr>
            <a:r>
              <a:rPr lang="en-US" sz="2800" b="1" i="1">
                <a:latin typeface="Segoe UI" panose="020B0502040204020203" pitchFamily="34" charset="0"/>
                <a:ea typeface="Segoe UI Black" panose="020B0A02040204020203" pitchFamily="34" charset="0"/>
                <a:cs typeface="Segoe UI" panose="020B0502040204020203" pitchFamily="34" charset="0"/>
              </a:rPr>
              <a:t>Trả lời:</a:t>
            </a:r>
          </a:p>
        </p:txBody>
      </p:sp>
      <p:cxnSp>
        <p:nvCxnSpPr>
          <p:cNvPr id="34" name="Straight Connector 33" descr="n67 Fb Tuyen Dang">
            <a:extLst>
              <a:ext uri="{FF2B5EF4-FFF2-40B4-BE49-F238E27FC236}">
                <a16:creationId xmlns:a16="http://schemas.microsoft.com/office/drawing/2014/main" xmlns="" id="{FA246570-19A1-6711-6056-C52BB7C5882B}"/>
              </a:ext>
            </a:extLst>
          </p:cNvPr>
          <p:cNvCxnSpPr>
            <a:cxnSpLocks/>
          </p:cNvCxnSpPr>
          <p:nvPr/>
        </p:nvCxnSpPr>
        <p:spPr>
          <a:xfrm>
            <a:off x="6575581" y="4966883"/>
            <a:ext cx="5286507" cy="0"/>
          </a:xfrm>
          <a:prstGeom prst="line">
            <a:avLst/>
          </a:prstGeom>
          <a:ln>
            <a:solidFill>
              <a:srgbClr val="6B614B"/>
            </a:solidFill>
          </a:ln>
        </p:spPr>
        <p:style>
          <a:lnRef idx="1">
            <a:schemeClr val="dk1"/>
          </a:lnRef>
          <a:fillRef idx="0">
            <a:schemeClr val="dk1"/>
          </a:fillRef>
          <a:effectRef idx="0">
            <a:schemeClr val="dk1"/>
          </a:effectRef>
          <a:fontRef idx="minor">
            <a:schemeClr val="tx1"/>
          </a:fontRef>
        </p:style>
      </p:cxnSp>
      <p:cxnSp>
        <p:nvCxnSpPr>
          <p:cNvPr id="35" name="Straight Connector 34" descr="n67 Fb Tuyen Dang">
            <a:extLst>
              <a:ext uri="{FF2B5EF4-FFF2-40B4-BE49-F238E27FC236}">
                <a16:creationId xmlns:a16="http://schemas.microsoft.com/office/drawing/2014/main" xmlns="" id="{24C457A4-DB3D-9E03-34EB-EEB4AC25B72C}"/>
              </a:ext>
            </a:extLst>
          </p:cNvPr>
          <p:cNvCxnSpPr>
            <a:cxnSpLocks/>
          </p:cNvCxnSpPr>
          <p:nvPr/>
        </p:nvCxnSpPr>
        <p:spPr>
          <a:xfrm>
            <a:off x="6575581" y="5586643"/>
            <a:ext cx="5286507" cy="0"/>
          </a:xfrm>
          <a:prstGeom prst="line">
            <a:avLst/>
          </a:prstGeom>
          <a:ln>
            <a:solidFill>
              <a:srgbClr val="6B614B"/>
            </a:solidFill>
          </a:ln>
        </p:spPr>
        <p:style>
          <a:lnRef idx="1">
            <a:schemeClr val="dk1"/>
          </a:lnRef>
          <a:fillRef idx="0">
            <a:schemeClr val="dk1"/>
          </a:fillRef>
          <a:effectRef idx="0">
            <a:schemeClr val="dk1"/>
          </a:effectRef>
          <a:fontRef idx="minor">
            <a:schemeClr val="tx1"/>
          </a:fontRef>
        </p:style>
      </p:cxnSp>
      <p:cxnSp>
        <p:nvCxnSpPr>
          <p:cNvPr id="36" name="Straight Connector 35" descr="n67 Fb Tuyen Dang">
            <a:extLst>
              <a:ext uri="{FF2B5EF4-FFF2-40B4-BE49-F238E27FC236}">
                <a16:creationId xmlns:a16="http://schemas.microsoft.com/office/drawing/2014/main" xmlns="" id="{24B0F0E5-3CE0-04DE-A924-CAED117D14E6}"/>
              </a:ext>
            </a:extLst>
          </p:cNvPr>
          <p:cNvCxnSpPr>
            <a:cxnSpLocks/>
          </p:cNvCxnSpPr>
          <p:nvPr/>
        </p:nvCxnSpPr>
        <p:spPr>
          <a:xfrm>
            <a:off x="6596642" y="6287683"/>
            <a:ext cx="5286507" cy="0"/>
          </a:xfrm>
          <a:prstGeom prst="line">
            <a:avLst/>
          </a:prstGeom>
          <a:ln>
            <a:solidFill>
              <a:srgbClr val="6B614B"/>
            </a:solidFill>
          </a:ln>
        </p:spPr>
        <p:style>
          <a:lnRef idx="1">
            <a:schemeClr val="dk1"/>
          </a:lnRef>
          <a:fillRef idx="0">
            <a:schemeClr val="dk1"/>
          </a:fillRef>
          <a:effectRef idx="0">
            <a:schemeClr val="dk1"/>
          </a:effectRef>
          <a:fontRef idx="minor">
            <a:schemeClr val="tx1"/>
          </a:fontRef>
        </p:style>
      </p:cxnSp>
      <p:sp>
        <p:nvSpPr>
          <p:cNvPr id="39" name="TextBox 38" descr="n67 Fb Tuyen Dang">
            <a:extLst>
              <a:ext uri="{FF2B5EF4-FFF2-40B4-BE49-F238E27FC236}">
                <a16:creationId xmlns:a16="http://schemas.microsoft.com/office/drawing/2014/main" xmlns="" id="{A46F0903-AD2C-4854-B80C-AD46EE9D8A3F}"/>
              </a:ext>
            </a:extLst>
          </p:cNvPr>
          <p:cNvSpPr txBox="1"/>
          <p:nvPr/>
        </p:nvSpPr>
        <p:spPr>
          <a:xfrm>
            <a:off x="12409530" y="2818846"/>
            <a:ext cx="5419157" cy="1384995"/>
          </a:xfrm>
          <a:prstGeom prst="rect">
            <a:avLst/>
          </a:prstGeom>
          <a:noFill/>
        </p:spPr>
        <p:txBody>
          <a:bodyPr wrap="square" rtlCol="0">
            <a:spAutoFit/>
          </a:bodyPr>
          <a:lstStyle/>
          <a:p>
            <a:pPr algn="just"/>
            <a:r>
              <a:rPr lang="en-US" sz="2800" b="1">
                <a:latin typeface="Segoe UI" panose="020B0502040204020203" pitchFamily="34" charset="0"/>
                <a:cs typeface="Segoe UI" panose="020B0502040204020203" pitchFamily="34" charset="0"/>
              </a:rPr>
              <a:t>Hệ hai vật chuyển động không ma sát trên mặt phẳng nằm ngang có phải là hệ kín không?</a:t>
            </a:r>
          </a:p>
        </p:txBody>
      </p:sp>
      <p:sp>
        <p:nvSpPr>
          <p:cNvPr id="40" name="Oval 39" descr="n67 Fb Tuyen Dang">
            <a:extLst>
              <a:ext uri="{FF2B5EF4-FFF2-40B4-BE49-F238E27FC236}">
                <a16:creationId xmlns:a16="http://schemas.microsoft.com/office/drawing/2014/main" xmlns="" id="{A6F03343-BDB6-1169-EEAA-ADF4A33FC209}"/>
              </a:ext>
            </a:extLst>
          </p:cNvPr>
          <p:cNvSpPr/>
          <p:nvPr/>
        </p:nvSpPr>
        <p:spPr>
          <a:xfrm>
            <a:off x="17301455" y="8371238"/>
            <a:ext cx="629920" cy="629920"/>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&gt;</a:t>
            </a:r>
          </a:p>
        </p:txBody>
      </p:sp>
      <p:sp>
        <p:nvSpPr>
          <p:cNvPr id="41" name="TextBox 40" descr="n67 Fb Tuyen Dang">
            <a:extLst>
              <a:ext uri="{FF2B5EF4-FFF2-40B4-BE49-F238E27FC236}">
                <a16:creationId xmlns:a16="http://schemas.microsoft.com/office/drawing/2014/main" xmlns="" id="{04A664A3-59AF-C911-D57E-26D7EDD808CD}"/>
              </a:ext>
            </a:extLst>
          </p:cNvPr>
          <p:cNvSpPr txBox="1"/>
          <p:nvPr/>
        </p:nvSpPr>
        <p:spPr>
          <a:xfrm>
            <a:off x="12499902" y="4157600"/>
            <a:ext cx="1706814" cy="523220"/>
          </a:xfrm>
          <a:prstGeom prst="rect">
            <a:avLst/>
          </a:prstGeom>
          <a:noFill/>
        </p:spPr>
        <p:txBody>
          <a:bodyPr wrap="none" rtlCol="0">
            <a:spAutoFit/>
          </a:bodyPr>
          <a:lstStyle/>
          <a:p>
            <a:pPr marL="342900" indent="-342900">
              <a:buFont typeface="Wingdings" panose="05000000000000000000" pitchFamily="2" charset="2"/>
              <a:buChar char="Ø"/>
            </a:pPr>
            <a:r>
              <a:rPr lang="en-US" sz="2800" b="1" i="1">
                <a:latin typeface="Segoe UI" panose="020B0502040204020203" pitchFamily="34" charset="0"/>
                <a:ea typeface="Segoe UI Black" panose="020B0A02040204020203" pitchFamily="34" charset="0"/>
                <a:cs typeface="Segoe UI" panose="020B0502040204020203" pitchFamily="34" charset="0"/>
              </a:rPr>
              <a:t>Trả lời:</a:t>
            </a:r>
          </a:p>
        </p:txBody>
      </p:sp>
      <p:cxnSp>
        <p:nvCxnSpPr>
          <p:cNvPr id="42" name="Straight Connector 41" descr="n67 Fb Tuyen Dang">
            <a:extLst>
              <a:ext uri="{FF2B5EF4-FFF2-40B4-BE49-F238E27FC236}">
                <a16:creationId xmlns:a16="http://schemas.microsoft.com/office/drawing/2014/main" xmlns="" id="{D4BDD9F4-93C4-BF54-8E98-927617243EA4}"/>
              </a:ext>
            </a:extLst>
          </p:cNvPr>
          <p:cNvCxnSpPr>
            <a:cxnSpLocks/>
          </p:cNvCxnSpPr>
          <p:nvPr/>
        </p:nvCxnSpPr>
        <p:spPr>
          <a:xfrm>
            <a:off x="12529049" y="4966883"/>
            <a:ext cx="5286507" cy="0"/>
          </a:xfrm>
          <a:prstGeom prst="line">
            <a:avLst/>
          </a:prstGeom>
          <a:ln>
            <a:solidFill>
              <a:srgbClr val="6B614B"/>
            </a:solidFill>
          </a:ln>
        </p:spPr>
        <p:style>
          <a:lnRef idx="1">
            <a:schemeClr val="dk1"/>
          </a:lnRef>
          <a:fillRef idx="0">
            <a:schemeClr val="dk1"/>
          </a:fillRef>
          <a:effectRef idx="0">
            <a:schemeClr val="dk1"/>
          </a:effectRef>
          <a:fontRef idx="minor">
            <a:schemeClr val="tx1"/>
          </a:fontRef>
        </p:style>
      </p:cxnSp>
      <p:cxnSp>
        <p:nvCxnSpPr>
          <p:cNvPr id="43" name="Straight Connector 42" descr="n67 Fb Tuyen Dang">
            <a:extLst>
              <a:ext uri="{FF2B5EF4-FFF2-40B4-BE49-F238E27FC236}">
                <a16:creationId xmlns:a16="http://schemas.microsoft.com/office/drawing/2014/main" xmlns="" id="{69A407DE-0544-1707-319A-234E7B6D7927}"/>
              </a:ext>
            </a:extLst>
          </p:cNvPr>
          <p:cNvCxnSpPr>
            <a:cxnSpLocks/>
          </p:cNvCxnSpPr>
          <p:nvPr/>
        </p:nvCxnSpPr>
        <p:spPr>
          <a:xfrm>
            <a:off x="12529049" y="5586643"/>
            <a:ext cx="5286507" cy="0"/>
          </a:xfrm>
          <a:prstGeom prst="line">
            <a:avLst/>
          </a:prstGeom>
          <a:ln>
            <a:solidFill>
              <a:srgbClr val="6B614B"/>
            </a:solidFill>
          </a:ln>
        </p:spPr>
        <p:style>
          <a:lnRef idx="1">
            <a:schemeClr val="dk1"/>
          </a:lnRef>
          <a:fillRef idx="0">
            <a:schemeClr val="dk1"/>
          </a:fillRef>
          <a:effectRef idx="0">
            <a:schemeClr val="dk1"/>
          </a:effectRef>
          <a:fontRef idx="minor">
            <a:schemeClr val="tx1"/>
          </a:fontRef>
        </p:style>
      </p:cxnSp>
      <p:cxnSp>
        <p:nvCxnSpPr>
          <p:cNvPr id="44" name="Straight Connector 43" descr="n67 Fb Tuyen Dang">
            <a:extLst>
              <a:ext uri="{FF2B5EF4-FFF2-40B4-BE49-F238E27FC236}">
                <a16:creationId xmlns:a16="http://schemas.microsoft.com/office/drawing/2014/main" xmlns="" id="{B07DEC29-DAF4-CE25-38B7-0768138537F9}"/>
              </a:ext>
            </a:extLst>
          </p:cNvPr>
          <p:cNvCxnSpPr>
            <a:cxnSpLocks/>
          </p:cNvCxnSpPr>
          <p:nvPr/>
        </p:nvCxnSpPr>
        <p:spPr>
          <a:xfrm>
            <a:off x="12550110" y="6287683"/>
            <a:ext cx="5286507" cy="0"/>
          </a:xfrm>
          <a:prstGeom prst="line">
            <a:avLst/>
          </a:prstGeom>
          <a:ln>
            <a:solidFill>
              <a:srgbClr val="6B614B"/>
            </a:solidFill>
          </a:ln>
        </p:spPr>
        <p:style>
          <a:lnRef idx="1">
            <a:schemeClr val="dk1"/>
          </a:lnRef>
          <a:fillRef idx="0">
            <a:schemeClr val="dk1"/>
          </a:fillRef>
          <a:effectRef idx="0">
            <a:schemeClr val="dk1"/>
          </a:effectRef>
          <a:fontRef idx="minor">
            <a:schemeClr val="tx1"/>
          </a:fontRef>
        </p:style>
      </p:cxnSp>
      <p:pic>
        <p:nvPicPr>
          <p:cNvPr id="49" name="Picture 48" descr="n67 Fb Tuyen Dang">
            <a:extLst>
              <a:ext uri="{FF2B5EF4-FFF2-40B4-BE49-F238E27FC236}">
                <a16:creationId xmlns:a16="http://schemas.microsoft.com/office/drawing/2014/main" xmlns="" id="{616326BC-F75C-A2C2-D623-CD3043DCC7F8}"/>
              </a:ext>
            </a:extLst>
          </p:cNvPr>
          <p:cNvPicPr>
            <a:picLocks noChangeAspect="1"/>
          </p:cNvPicPr>
          <p:nvPr/>
        </p:nvPicPr>
        <p:blipFill rotWithShape="1">
          <a:blip r:embed="rId5">
            <a:extLst>
              <a:ext uri="{28A0092B-C50C-407E-A947-70E740481C1C}">
                <a14:useLocalDpi xmlns:a14="http://schemas.microsoft.com/office/drawing/2010/main" val="0"/>
              </a:ext>
            </a:extLst>
          </a:blip>
          <a:srcRect l="19414" t="23553" r="43648" b="63988"/>
          <a:stretch/>
        </p:blipFill>
        <p:spPr>
          <a:xfrm>
            <a:off x="14504859" y="2225317"/>
            <a:ext cx="3646306" cy="676965"/>
          </a:xfrm>
          <a:prstGeom prst="rect">
            <a:avLst/>
          </a:prstGeom>
        </p:spPr>
      </p:pic>
      <p:sp>
        <p:nvSpPr>
          <p:cNvPr id="37" name="TextBox 36" descr="n67 Fb Tuyen Dang">
            <a:extLst>
              <a:ext uri="{FF2B5EF4-FFF2-40B4-BE49-F238E27FC236}">
                <a16:creationId xmlns:a16="http://schemas.microsoft.com/office/drawing/2014/main" xmlns="" id="{1F954DF0-A92B-035A-3426-7E2CB9C856B4}"/>
              </a:ext>
            </a:extLst>
          </p:cNvPr>
          <p:cNvSpPr txBox="1"/>
          <p:nvPr/>
        </p:nvSpPr>
        <p:spPr>
          <a:xfrm>
            <a:off x="501159" y="4712707"/>
            <a:ext cx="5499421" cy="4013919"/>
          </a:xfrm>
          <a:prstGeom prst="rect">
            <a:avLst/>
          </a:prstGeom>
          <a:noFill/>
        </p:spPr>
        <p:txBody>
          <a:bodyPr wrap="square">
            <a:spAutoFit/>
          </a:bodyPr>
          <a:lstStyle/>
          <a:p>
            <a:pPr algn="just">
              <a:lnSpc>
                <a:spcPct val="115000"/>
              </a:lnSpc>
            </a:pPr>
            <a:r>
              <a:rPr lang="vi-VN" sz="2800" i="1">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Một hệ nhiều vật gọi là hệ kín khi không có ngoại lực tác dụng lên hệ hoặc nếu có thì các lực ấy cân bằng nhau. Trong một hệ kín, chỉ có các nội tương tác giữa các vật. Các nội lực này theo định luật 3 Newton trực đối nhau từng đôi một.</a:t>
            </a:r>
            <a:endParaRPr lang="en-US" sz="3200" i="1">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p:cxnSp>
        <p:nvCxnSpPr>
          <p:cNvPr id="38" name="Straight Connector 37" descr="n67 Fb Tuyen Dang">
            <a:extLst>
              <a:ext uri="{FF2B5EF4-FFF2-40B4-BE49-F238E27FC236}">
                <a16:creationId xmlns:a16="http://schemas.microsoft.com/office/drawing/2014/main" xmlns="" id="{D1B937A3-034C-4570-48F8-78342246D15F}"/>
              </a:ext>
            </a:extLst>
          </p:cNvPr>
          <p:cNvCxnSpPr>
            <a:cxnSpLocks/>
          </p:cNvCxnSpPr>
          <p:nvPr/>
        </p:nvCxnSpPr>
        <p:spPr>
          <a:xfrm>
            <a:off x="586554" y="4966883"/>
            <a:ext cx="5286507" cy="0"/>
          </a:xfrm>
          <a:prstGeom prst="line">
            <a:avLst/>
          </a:prstGeom>
          <a:ln>
            <a:solidFill>
              <a:srgbClr val="6B614B"/>
            </a:solidFill>
          </a:ln>
        </p:spPr>
        <p:style>
          <a:lnRef idx="1">
            <a:schemeClr val="dk1"/>
          </a:lnRef>
          <a:fillRef idx="0">
            <a:schemeClr val="dk1"/>
          </a:fillRef>
          <a:effectRef idx="0">
            <a:schemeClr val="dk1"/>
          </a:effectRef>
          <a:fontRef idx="minor">
            <a:schemeClr val="tx1"/>
          </a:fontRef>
        </p:style>
      </p:cxnSp>
      <p:cxnSp>
        <p:nvCxnSpPr>
          <p:cNvPr id="45" name="Straight Connector 44" descr="n67 Fb Tuyen Dang">
            <a:extLst>
              <a:ext uri="{FF2B5EF4-FFF2-40B4-BE49-F238E27FC236}">
                <a16:creationId xmlns:a16="http://schemas.microsoft.com/office/drawing/2014/main" xmlns="" id="{D488D99B-93ED-EE82-6F6C-9759838EBFE7}"/>
              </a:ext>
            </a:extLst>
          </p:cNvPr>
          <p:cNvCxnSpPr>
            <a:cxnSpLocks/>
          </p:cNvCxnSpPr>
          <p:nvPr/>
        </p:nvCxnSpPr>
        <p:spPr>
          <a:xfrm>
            <a:off x="586554" y="5586643"/>
            <a:ext cx="5286507" cy="0"/>
          </a:xfrm>
          <a:prstGeom prst="line">
            <a:avLst/>
          </a:prstGeom>
          <a:ln>
            <a:solidFill>
              <a:srgbClr val="6B614B"/>
            </a:solidFill>
          </a:ln>
        </p:spPr>
        <p:style>
          <a:lnRef idx="1">
            <a:schemeClr val="dk1"/>
          </a:lnRef>
          <a:fillRef idx="0">
            <a:schemeClr val="dk1"/>
          </a:fillRef>
          <a:effectRef idx="0">
            <a:schemeClr val="dk1"/>
          </a:effectRef>
          <a:fontRef idx="minor">
            <a:schemeClr val="tx1"/>
          </a:fontRef>
        </p:style>
      </p:cxnSp>
      <p:cxnSp>
        <p:nvCxnSpPr>
          <p:cNvPr id="46" name="Straight Connector 45" descr="n67 Fb Tuyen Dang">
            <a:extLst>
              <a:ext uri="{FF2B5EF4-FFF2-40B4-BE49-F238E27FC236}">
                <a16:creationId xmlns:a16="http://schemas.microsoft.com/office/drawing/2014/main" xmlns="" id="{AF795E9D-E22B-4EFD-FF12-9E26A20F7954}"/>
              </a:ext>
            </a:extLst>
          </p:cNvPr>
          <p:cNvCxnSpPr>
            <a:cxnSpLocks/>
          </p:cNvCxnSpPr>
          <p:nvPr/>
        </p:nvCxnSpPr>
        <p:spPr>
          <a:xfrm>
            <a:off x="607615" y="6287683"/>
            <a:ext cx="5286507" cy="0"/>
          </a:xfrm>
          <a:prstGeom prst="line">
            <a:avLst/>
          </a:prstGeom>
          <a:ln>
            <a:solidFill>
              <a:srgbClr val="6B614B"/>
            </a:solidFill>
          </a:ln>
        </p:spPr>
        <p:style>
          <a:lnRef idx="1">
            <a:schemeClr val="dk1"/>
          </a:lnRef>
          <a:fillRef idx="0">
            <a:schemeClr val="dk1"/>
          </a:fillRef>
          <a:effectRef idx="0">
            <a:schemeClr val="dk1"/>
          </a:effectRef>
          <a:fontRef idx="minor">
            <a:schemeClr val="tx1"/>
          </a:fontRef>
        </p:style>
      </p:cxnSp>
      <p:sp>
        <p:nvSpPr>
          <p:cNvPr id="47" name="TextBox 46" descr="n67 Fb Tuyen Dang">
            <a:extLst>
              <a:ext uri="{FF2B5EF4-FFF2-40B4-BE49-F238E27FC236}">
                <a16:creationId xmlns:a16="http://schemas.microsoft.com/office/drawing/2014/main" xmlns="" id="{D884BEA2-2343-B56C-C0C3-65BCC39B6A41}"/>
              </a:ext>
            </a:extLst>
          </p:cNvPr>
          <p:cNvSpPr txBox="1"/>
          <p:nvPr/>
        </p:nvSpPr>
        <p:spPr>
          <a:xfrm>
            <a:off x="6453165" y="4683746"/>
            <a:ext cx="5454298" cy="1815882"/>
          </a:xfrm>
          <a:prstGeom prst="rect">
            <a:avLst/>
          </a:prstGeom>
          <a:noFill/>
        </p:spPr>
        <p:txBody>
          <a:bodyPr wrap="square">
            <a:spAutoFit/>
          </a:bodyPr>
          <a:lstStyle/>
          <a:p>
            <a:pPr algn="just"/>
            <a:r>
              <a:rPr lang="vi-VN" sz="2800">
                <a:solidFill>
                  <a:srgbClr val="003300"/>
                </a:solidFill>
                <a:effectLst/>
                <a:latin typeface="Segoe UI" panose="020B0502040204020203" pitchFamily="34" charset="0"/>
                <a:ea typeface="Times New Roman" panose="02020603050405020304" pitchFamily="18" charset="0"/>
                <a:cs typeface="Segoe UI" panose="020B0502040204020203" pitchFamily="34" charset="0"/>
              </a:rPr>
              <a:t>Hệ vật và Trái Đất không phải là hệ kín vì vẫn có lực hấp dẫn từ các thiên thể khác trong vũ trụ tác dụng lên hệ.</a:t>
            </a:r>
            <a:endParaRPr lang="en-US" sz="2800">
              <a:solidFill>
                <a:srgbClr val="003300"/>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48" name="TextBox 47" descr="n67 Fb Tuyen Dang">
            <a:extLst>
              <a:ext uri="{FF2B5EF4-FFF2-40B4-BE49-F238E27FC236}">
                <a16:creationId xmlns:a16="http://schemas.microsoft.com/office/drawing/2014/main" xmlns="" id="{72F49D0A-4F68-75E5-BDDA-E8BF70772E08}"/>
              </a:ext>
            </a:extLst>
          </p:cNvPr>
          <p:cNvSpPr txBox="1"/>
          <p:nvPr/>
        </p:nvSpPr>
        <p:spPr>
          <a:xfrm>
            <a:off x="12512218" y="4637291"/>
            <a:ext cx="5419157" cy="2246769"/>
          </a:xfrm>
          <a:prstGeom prst="rect">
            <a:avLst/>
          </a:prstGeom>
          <a:noFill/>
        </p:spPr>
        <p:txBody>
          <a:bodyPr wrap="square">
            <a:spAutoFit/>
          </a:bodyPr>
          <a:lstStyle/>
          <a:p>
            <a:pPr algn="just"/>
            <a:r>
              <a:rPr lang="vi-VN" sz="2800" dirty="0">
                <a:effectLst/>
                <a:latin typeface="Segoe UI" panose="020B0502040204020203" pitchFamily="34" charset="0"/>
                <a:ea typeface="Times New Roman" panose="02020603050405020304" pitchFamily="18" charset="0"/>
                <a:cs typeface="Segoe UI" panose="020B0502040204020203" pitchFamily="34" charset="0"/>
              </a:rPr>
              <a:t>Hệ hai vật chuyển động không ma sát trên mặt phẳng nhẵn nằm ngang là hệ kín </a:t>
            </a:r>
            <a:r>
              <a:rPr lang="vi-VN" sz="2800" dirty="0" smtClean="0">
                <a:effectLst/>
                <a:latin typeface="Segoe UI" panose="020B0502040204020203" pitchFamily="34" charset="0"/>
                <a:ea typeface="Times New Roman" panose="02020603050405020304" pitchFamily="18" charset="0"/>
                <a:cs typeface="Segoe UI" panose="020B0502040204020203" pitchFamily="34" charset="0"/>
              </a:rPr>
              <a:t>v</a:t>
            </a:r>
            <a:r>
              <a:rPr lang="en-US" sz="2800" dirty="0">
                <a:latin typeface="Segoe UI" panose="020B0502040204020203" pitchFamily="34" charset="0"/>
                <a:ea typeface="Times New Roman" panose="02020603050405020304" pitchFamily="18" charset="0"/>
                <a:cs typeface="Segoe UI" panose="020B0502040204020203" pitchFamily="34" charset="0"/>
              </a:rPr>
              <a:t>ì</a:t>
            </a:r>
            <a:r>
              <a:rPr lang="vi-VN" sz="2800" dirty="0" smtClean="0">
                <a:effectLst/>
                <a:latin typeface="Segoe UI" panose="020B0502040204020203" pitchFamily="34" charset="0"/>
                <a:ea typeface="Times New Roman" panose="02020603050405020304" pitchFamily="18" charset="0"/>
                <a:cs typeface="Segoe UI" panose="020B0502040204020203" pitchFamily="34" charset="0"/>
              </a:rPr>
              <a:t> </a:t>
            </a:r>
            <a:r>
              <a:rPr lang="vi-VN" sz="2800" dirty="0">
                <a:effectLst/>
                <a:latin typeface="Segoe UI" panose="020B0502040204020203" pitchFamily="34" charset="0"/>
                <a:ea typeface="Times New Roman" panose="02020603050405020304" pitchFamily="18" charset="0"/>
                <a:cs typeface="Segoe UI" panose="020B0502040204020203" pitchFamily="34" charset="0"/>
              </a:rPr>
              <a:t>ngoại lực gồm trọng lực và </a:t>
            </a:r>
            <a:r>
              <a:rPr lang="vi-VN" sz="2800" dirty="0" smtClean="0">
                <a:effectLst/>
                <a:latin typeface="Segoe UI" panose="020B0502040204020203" pitchFamily="34" charset="0"/>
                <a:ea typeface="Times New Roman" panose="02020603050405020304" pitchFamily="18" charset="0"/>
                <a:cs typeface="Segoe UI" panose="020B0502040204020203" pitchFamily="34" charset="0"/>
              </a:rPr>
              <a:t>ph</a:t>
            </a:r>
            <a:r>
              <a:rPr lang="en-US" sz="2800" dirty="0" err="1" smtClean="0">
                <a:latin typeface="Segoe UI" panose="020B0502040204020203" pitchFamily="34" charset="0"/>
                <a:ea typeface="Times New Roman" panose="02020603050405020304" pitchFamily="18" charset="0"/>
                <a:cs typeface="Segoe UI" panose="020B0502040204020203" pitchFamily="34" charset="0"/>
              </a:rPr>
              <a:t>ản</a:t>
            </a:r>
            <a:r>
              <a:rPr lang="vi-VN" sz="2800" dirty="0" smtClean="0">
                <a:effectLst/>
                <a:latin typeface="Segoe UI" panose="020B0502040204020203" pitchFamily="34" charset="0"/>
                <a:ea typeface="Times New Roman" panose="02020603050405020304" pitchFamily="18" charset="0"/>
                <a:cs typeface="Segoe UI" panose="020B0502040204020203" pitchFamily="34" charset="0"/>
              </a:rPr>
              <a:t> </a:t>
            </a:r>
            <a:r>
              <a:rPr lang="vi-VN" sz="2800" dirty="0">
                <a:effectLst/>
                <a:latin typeface="Segoe UI" panose="020B0502040204020203" pitchFamily="34" charset="0"/>
                <a:ea typeface="Times New Roman" panose="02020603050405020304" pitchFamily="18" charset="0"/>
                <a:cs typeface="Segoe UI" panose="020B0502040204020203" pitchFamily="34" charset="0"/>
              </a:rPr>
              <a:t>lực của mặt phẳng ngang triệt tiêu lẫn nhau.</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3819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p:bldP spid="48" grpId="0"/>
    </p:bldLst>
  </p:timing>
</p:sld>
</file>